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4" r:id="rId4"/>
    <p:sldMasterId id="2147483775" r:id="rId5"/>
    <p:sldMasterId id="2147483776" r:id="rId6"/>
    <p:sldMasterId id="2147483777" r:id="rId7"/>
    <p:sldMasterId id="2147483778" r:id="rId8"/>
    <p:sldMasterId id="214748377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Anaheim"/>
      <p:regular r:id="rId43"/>
      <p:bold r:id="rId44"/>
    </p:embeddedFont>
    <p:embeddedFont>
      <p:font typeface="Overpass"/>
      <p:regular r:id="rId45"/>
      <p:bold r:id="rId46"/>
      <p:italic r:id="rId47"/>
      <p:boldItalic r:id="rId48"/>
    </p:embeddedFont>
    <p:embeddedFont>
      <p:font typeface="Rozha One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Anaheim-bold.fntdata"/><Relationship Id="rId43" Type="http://schemas.openxmlformats.org/officeDocument/2006/relationships/font" Target="fonts/Anaheim-regular.fntdata"/><Relationship Id="rId46" Type="http://schemas.openxmlformats.org/officeDocument/2006/relationships/font" Target="fonts/Overpass-bold.fntdata"/><Relationship Id="rId45" Type="http://schemas.openxmlformats.org/officeDocument/2006/relationships/font" Target="fonts/Overpas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Overpass-boldItalic.fntdata"/><Relationship Id="rId47" Type="http://schemas.openxmlformats.org/officeDocument/2006/relationships/font" Target="fonts/Overpass-italic.fntdata"/><Relationship Id="rId49" Type="http://schemas.openxmlformats.org/officeDocument/2006/relationships/font" Target="fonts/RozhaOne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font" Target="fonts/Roboto-regular.fntdata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5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g2c355c9ff24_2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7" name="Google Shape;6007;g2c355c9ff24_2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9" name="Shape 6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0" name="Google Shape;6120;g2ca114edd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1" name="Google Shape;6121;g2ca114edd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7" name="Shape 6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Google Shape;6138;g2cc2748a02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9" name="Google Shape;6139;g2cc2748a02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0" name="Shape 6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Google Shape;6151;g2ca114edde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2" name="Google Shape;6152;g2ca114edd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9" name="Shape 6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0" name="Google Shape;6170;g2cc2748a0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1" name="Google Shape;6171;g2cc2748a0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0" name="Shape 6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1" name="Google Shape;6181;g2ca114edd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2" name="Google Shape;6182;g2ca114edd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8" name="Shape 6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9" name="Google Shape;6189;g2caab0290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0" name="Google Shape;6190;g2caab0290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Google Shape;6200;g2caab0290f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1" name="Google Shape;6201;g2caab0290f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2" name="Shape 6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3" name="Google Shape;6213;g2cc9a9246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4" name="Google Shape;6214;g2cc9a9246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9" name="Shape 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Google Shape;6230;g2cc9a9246c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1" name="Google Shape;6231;g2cc9a9246c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4" name="Shape 6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5" name="Google Shape;6245;g2cc9a9246c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6" name="Google Shape;6246;g2cc9a9246c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4" name="Shape 6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5" name="Google Shape;6015;g2c355c9ff24_2_2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6" name="Google Shape;6016;g2c355c9ff24_2_2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0" name="Shape 6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1" name="Google Shape;6261;g2cc9a9246c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2" name="Google Shape;6262;g2cc9a9246c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6" name="Shape 6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" name="Google Shape;6277;g2cc9a9246c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8" name="Google Shape;6278;g2cc9a9246c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9" name="Shape 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0" name="Google Shape;6290;g2ca78c0426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1" name="Google Shape;6291;g2ca78c042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7" name="Shape 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8" name="Google Shape;6298;g2cc8eafbca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9" name="Google Shape;6299;g2cc8eafbc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0" name="Shape 6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1" name="Google Shape;6311;g2ca114edd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2" name="Google Shape;6312;g2ca114edd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3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g2c355c9ff24_2_14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5" name="Google Shape;6325;g2c355c9ff24_2_14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1" name="Shape 6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2" name="Google Shape;6332;g2c355c9ff24_2_15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3" name="Google Shape;6333;g2c355c9ff24_2_15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Summary: Recap the development of the wearable haptic alarm system and its core features.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Importance: Emphasize the significance of hands-free navigation assistance for the visually impaired.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Mention the improvement in safety and independence for users.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4" name="Shape 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5" name="Google Shape;6345;g2c355c9ff24_2_17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6" name="Google Shape;6346;g2c355c9ff24_2_17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Conclusion: Reiterate the creation of a wearable haptic lanyard for obstacle detection.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Impact: Stress the importance of enabling blind individuals to be hands-free and independent in their daily activities.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Directions: Discuss potential enhancements and applications of the technology.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5" name="Shape 6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6" name="Google Shape;6356;g2c4a143cb9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7" name="Google Shape;6357;g2c4a143cb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3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4" name="Google Shape;6024;g2c355c9ff24_2_3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5" name="Google Shape;6025;g2c355c9ff24_2_3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1" name="Shape 6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2" name="Google Shape;6032;g2c355c9ff24_2_4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3" name="Google Shape;6033;g2c355c9ff24_2_4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project introduces a wearable haptic alarm system tailored for the visually impaired, aiming to provide intuitive alerts for obstacle detection and navigation assistance.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options, such as electronic mobility aids and white canes, have drawbacks in terms of portability and user-friendliness.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Examples of existing devices include the BuzzClip, which employs ultrasound for obstacle detection but lacks comfort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8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Google Shape;6049;g2c355c9ff24_2_5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0" name="Google Shape;6050;g2c355c9ff24_2_5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Discuss limitations of current solutions and the need for innovation.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skill → need training, time, and practice ;  difficult to navigate in complex environments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Core Idea: Introduce our creative design prioritizing portability, user-friendliness, and hands-free operation.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ion the departure from reliance on auditory cues in favor of haptic vibrations for real-time feedback.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3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g2c355c9ff24_2_9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5" name="Google Shape;6065;g2c355c9ff24_2_9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wearable haptic alarm system aims to provide intuitive alerts for obstacle detection and navigation assistance to the visually impaired.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Utilizing haptic vibrations delivered through a lanyard-hung device for hands-free operation.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Methodology: Utilizing ultrasonic sensors, Ardui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no, motors, and 3D printed mounts from the SparkFun kit for construction.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3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Google Shape;6074;g2c355c9ff24_2_7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5" name="Google Shape;6075;g2c355c9ff24_2_7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3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g2ca78c042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5" name="Google Shape;6085;g2ca78c042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2" name="Shape 6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" name="Google Shape;6103;g2ca114edde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4" name="Google Shape;6104;g2ca114edde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72" name="Shape 4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3" name="Google Shape;4573;p105"/>
          <p:cNvSpPr/>
          <p:nvPr/>
        </p:nvSpPr>
        <p:spPr>
          <a:xfrm flipH="1" rot="10800000">
            <a:off x="774597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4" name="Google Shape;4574;p105"/>
          <p:cNvSpPr/>
          <p:nvPr/>
        </p:nvSpPr>
        <p:spPr>
          <a:xfrm flipH="1" rot="10800000">
            <a:off x="809906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5" name="Google Shape;4575;p105"/>
          <p:cNvSpPr/>
          <p:nvPr/>
        </p:nvSpPr>
        <p:spPr>
          <a:xfrm flipH="1" rot="10800000">
            <a:off x="8031078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6" name="Google Shape;4576;p105"/>
          <p:cNvSpPr/>
          <p:nvPr/>
        </p:nvSpPr>
        <p:spPr>
          <a:xfrm flipH="1" rot="10800000">
            <a:off x="7880384" y="4720120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7" name="Google Shape;4577;p105"/>
          <p:cNvSpPr/>
          <p:nvPr/>
        </p:nvSpPr>
        <p:spPr>
          <a:xfrm flipH="1" rot="10800000">
            <a:off x="8179390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8" name="Google Shape;4578;p105"/>
          <p:cNvSpPr/>
          <p:nvPr/>
        </p:nvSpPr>
        <p:spPr>
          <a:xfrm flipH="1">
            <a:off x="8448585" y="-693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9" name="Google Shape;4579;p105"/>
          <p:cNvSpPr/>
          <p:nvPr/>
        </p:nvSpPr>
        <p:spPr>
          <a:xfrm flipH="1">
            <a:off x="8448585" y="34537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0" name="Google Shape;4580;p105"/>
          <p:cNvSpPr/>
          <p:nvPr/>
        </p:nvSpPr>
        <p:spPr>
          <a:xfrm flipH="1">
            <a:off x="8801675" y="-693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1" name="Google Shape;4581;p105"/>
          <p:cNvSpPr/>
          <p:nvPr/>
        </p:nvSpPr>
        <p:spPr>
          <a:xfrm flipH="1" rot="10800000">
            <a:off x="8448563" y="697665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2" name="Google Shape;4582;p105"/>
          <p:cNvSpPr/>
          <p:nvPr/>
        </p:nvSpPr>
        <p:spPr>
          <a:xfrm flipH="1" rot="10800000">
            <a:off x="8414785" y="698563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3" name="Google Shape;4583;p105"/>
          <p:cNvSpPr/>
          <p:nvPr/>
        </p:nvSpPr>
        <p:spPr>
          <a:xfrm flipH="1" rot="10800000">
            <a:off x="8569853" y="81973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4" name="Google Shape;4584;p105"/>
          <p:cNvSpPr/>
          <p:nvPr/>
        </p:nvSpPr>
        <p:spPr>
          <a:xfrm flipH="1" rot="10800000">
            <a:off x="7034887" y="510898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5" name="Google Shape;4585;p105"/>
          <p:cNvSpPr/>
          <p:nvPr/>
        </p:nvSpPr>
        <p:spPr>
          <a:xfrm flipH="1" rot="10800000">
            <a:off x="7034887" y="50477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6" name="Google Shape;4586;p105"/>
          <p:cNvSpPr/>
          <p:nvPr/>
        </p:nvSpPr>
        <p:spPr>
          <a:xfrm flipH="1" rot="10800000">
            <a:off x="7034887" y="49865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7" name="Google Shape;4587;p105"/>
          <p:cNvSpPr/>
          <p:nvPr/>
        </p:nvSpPr>
        <p:spPr>
          <a:xfrm flipH="1" rot="10800000">
            <a:off x="7034887" y="49252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8" name="Google Shape;4588;p105"/>
          <p:cNvSpPr/>
          <p:nvPr/>
        </p:nvSpPr>
        <p:spPr>
          <a:xfrm flipH="1" rot="10800000">
            <a:off x="7034887" y="4864029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9" name="Google Shape;4589;p105"/>
          <p:cNvSpPr/>
          <p:nvPr/>
        </p:nvSpPr>
        <p:spPr>
          <a:xfrm flipH="1" rot="10800000">
            <a:off x="8459401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0" name="Google Shape;4590;p105"/>
          <p:cNvSpPr/>
          <p:nvPr/>
        </p:nvSpPr>
        <p:spPr>
          <a:xfrm flipH="1" rot="10800000">
            <a:off x="8480879" y="4666805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1" name="Google Shape;4591;p105"/>
          <p:cNvSpPr/>
          <p:nvPr/>
        </p:nvSpPr>
        <p:spPr>
          <a:xfrm flipH="1" rot="10800000">
            <a:off x="8541719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p105"/>
          <p:cNvSpPr/>
          <p:nvPr/>
        </p:nvSpPr>
        <p:spPr>
          <a:xfrm flipH="1" rot="10800000">
            <a:off x="8635166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3" name="Google Shape;4593;p105"/>
          <p:cNvSpPr/>
          <p:nvPr/>
        </p:nvSpPr>
        <p:spPr>
          <a:xfrm flipH="1" rot="10800000">
            <a:off x="8750090" y="4440979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4" name="Google Shape;4594;p105"/>
          <p:cNvSpPr/>
          <p:nvPr/>
        </p:nvSpPr>
        <p:spPr>
          <a:xfrm flipH="1" rot="10800000">
            <a:off x="8810930" y="4440979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5" name="Google Shape;4595;p105"/>
          <p:cNvSpPr/>
          <p:nvPr/>
        </p:nvSpPr>
        <p:spPr>
          <a:xfrm flipH="1" rot="10800000">
            <a:off x="8810930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6" name="Google Shape;4596;p105"/>
          <p:cNvSpPr/>
          <p:nvPr/>
        </p:nvSpPr>
        <p:spPr>
          <a:xfrm flipH="1" rot="10800000">
            <a:off x="8810930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7" name="Google Shape;4597;p105"/>
          <p:cNvSpPr/>
          <p:nvPr/>
        </p:nvSpPr>
        <p:spPr>
          <a:xfrm flipH="1" rot="10800000">
            <a:off x="8810930" y="4666805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8" name="Google Shape;4598;p105"/>
          <p:cNvSpPr/>
          <p:nvPr/>
        </p:nvSpPr>
        <p:spPr>
          <a:xfrm flipH="1" rot="10800000">
            <a:off x="8810930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9" name="Google Shape;4599;p105"/>
          <p:cNvSpPr/>
          <p:nvPr/>
        </p:nvSpPr>
        <p:spPr>
          <a:xfrm flipH="1" rot="10800000">
            <a:off x="8810930" y="478688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0" name="Google Shape;4600;p105"/>
          <p:cNvSpPr/>
          <p:nvPr/>
        </p:nvSpPr>
        <p:spPr>
          <a:xfrm flipH="1" rot="10800000">
            <a:off x="8810930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1" name="Google Shape;4601;p105"/>
          <p:cNvSpPr/>
          <p:nvPr/>
        </p:nvSpPr>
        <p:spPr>
          <a:xfrm flipH="1" rot="10800000">
            <a:off x="8810930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2" name="Google Shape;4602;p105"/>
          <p:cNvSpPr/>
          <p:nvPr/>
        </p:nvSpPr>
        <p:spPr>
          <a:xfrm flipH="1" rot="10800000">
            <a:off x="8810930" y="4786884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3" name="Google Shape;4603;p105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4" name="Google Shape;4604;p105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5" name="Google Shape;4605;p105"/>
          <p:cNvSpPr/>
          <p:nvPr/>
        </p:nvSpPr>
        <p:spPr>
          <a:xfrm flipH="1" rot="10800000">
            <a:off x="8635166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6" name="Google Shape;4606;p105"/>
          <p:cNvSpPr/>
          <p:nvPr/>
        </p:nvSpPr>
        <p:spPr>
          <a:xfrm flipH="1" rot="10800000">
            <a:off x="8541719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7" name="Google Shape;4607;p105"/>
          <p:cNvSpPr/>
          <p:nvPr/>
        </p:nvSpPr>
        <p:spPr>
          <a:xfrm flipH="1" rot="10800000">
            <a:off x="8480879" y="4786884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8" name="Google Shape;4608;p105"/>
          <p:cNvSpPr/>
          <p:nvPr/>
        </p:nvSpPr>
        <p:spPr>
          <a:xfrm flipH="1" rot="5400000">
            <a:off x="8623419" y="1578412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9" name="Google Shape;4609;p105"/>
          <p:cNvSpPr/>
          <p:nvPr/>
        </p:nvSpPr>
        <p:spPr>
          <a:xfrm rot="5400000">
            <a:off x="8440146" y="4082943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0" name="Google Shape;4610;p105"/>
          <p:cNvSpPr/>
          <p:nvPr/>
        </p:nvSpPr>
        <p:spPr>
          <a:xfrm rot="5400000">
            <a:off x="8792436" y="408292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1" name="Google Shape;4611;p105"/>
          <p:cNvSpPr/>
          <p:nvPr/>
        </p:nvSpPr>
        <p:spPr>
          <a:xfrm rot="5400000">
            <a:off x="8792826" y="3731044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2" name="Google Shape;4612;p105"/>
          <p:cNvSpPr/>
          <p:nvPr/>
        </p:nvSpPr>
        <p:spPr>
          <a:xfrm flipH="1" rot="10800000">
            <a:off x="7735577" y="48150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3" name="Google Shape;4613;p105"/>
          <p:cNvSpPr/>
          <p:nvPr/>
        </p:nvSpPr>
        <p:spPr>
          <a:xfrm flipH="1" rot="10800000">
            <a:off x="7735577" y="4202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4" name="Google Shape;4614;p105"/>
          <p:cNvSpPr/>
          <p:nvPr/>
        </p:nvSpPr>
        <p:spPr>
          <a:xfrm flipH="1" rot="10800000">
            <a:off x="7735577" y="3590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5" name="Google Shape;4615;p105"/>
          <p:cNvSpPr/>
          <p:nvPr/>
        </p:nvSpPr>
        <p:spPr>
          <a:xfrm flipH="1" rot="10800000">
            <a:off x="7735577" y="2977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6" name="Google Shape;4616;p105"/>
          <p:cNvSpPr/>
          <p:nvPr/>
        </p:nvSpPr>
        <p:spPr>
          <a:xfrm flipH="1" rot="10800000">
            <a:off x="7735577" y="2365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7" name="Google Shape;4617;p105"/>
          <p:cNvSpPr/>
          <p:nvPr/>
        </p:nvSpPr>
        <p:spPr>
          <a:xfrm flipH="1" rot="10800000">
            <a:off x="7735577" y="17531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8" name="Google Shape;4618;p105"/>
          <p:cNvSpPr/>
          <p:nvPr/>
        </p:nvSpPr>
        <p:spPr>
          <a:xfrm flipH="1" rot="10800000">
            <a:off x="7735577" y="11408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9" name="Google Shape;4619;p105"/>
          <p:cNvSpPr/>
          <p:nvPr/>
        </p:nvSpPr>
        <p:spPr>
          <a:xfrm flipH="1" rot="10800000">
            <a:off x="7735577" y="5285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0" name="Google Shape;4620;p105"/>
          <p:cNvSpPr/>
          <p:nvPr/>
        </p:nvSpPr>
        <p:spPr>
          <a:xfrm flipH="1" rot="10800000">
            <a:off x="7735577" y="-8376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1" name="Google Shape;4621;p105"/>
          <p:cNvSpPr/>
          <p:nvPr/>
        </p:nvSpPr>
        <p:spPr>
          <a:xfrm flipH="1" rot="10800000">
            <a:off x="7383659" y="-8573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2" name="Google Shape;4622;p105"/>
          <p:cNvSpPr txBox="1"/>
          <p:nvPr>
            <p:ph hasCustomPrompt="1" type="title"/>
          </p:nvPr>
        </p:nvSpPr>
        <p:spPr>
          <a:xfrm>
            <a:off x="4555186" y="203994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23" name="Google Shape;4623;p105"/>
          <p:cNvSpPr txBox="1"/>
          <p:nvPr>
            <p:ph idx="1" type="subTitle"/>
          </p:nvPr>
        </p:nvSpPr>
        <p:spPr>
          <a:xfrm>
            <a:off x="4555186" y="2705451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4" name="Google Shape;4624;p105"/>
          <p:cNvSpPr txBox="1"/>
          <p:nvPr>
            <p:ph hasCustomPrompt="1" idx="2" type="title"/>
          </p:nvPr>
        </p:nvSpPr>
        <p:spPr>
          <a:xfrm>
            <a:off x="4555186" y="722750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25" name="Google Shape;4625;p105"/>
          <p:cNvSpPr txBox="1"/>
          <p:nvPr>
            <p:ph idx="3" type="subTitle"/>
          </p:nvPr>
        </p:nvSpPr>
        <p:spPr>
          <a:xfrm>
            <a:off x="4555186" y="1388253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6" name="Google Shape;4626;p105"/>
          <p:cNvSpPr txBox="1"/>
          <p:nvPr>
            <p:ph hasCustomPrompt="1" idx="4" type="title"/>
          </p:nvPr>
        </p:nvSpPr>
        <p:spPr>
          <a:xfrm>
            <a:off x="4555186" y="335713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27" name="Google Shape;4627;p105"/>
          <p:cNvSpPr txBox="1"/>
          <p:nvPr>
            <p:ph idx="5" type="subTitle"/>
          </p:nvPr>
        </p:nvSpPr>
        <p:spPr>
          <a:xfrm>
            <a:off x="4555186" y="4022650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8" name="Google Shape;4628;p105"/>
          <p:cNvSpPr/>
          <p:nvPr>
            <p:ph idx="6" type="pic"/>
          </p:nvPr>
        </p:nvSpPr>
        <p:spPr>
          <a:xfrm>
            <a:off x="-8775" y="-18400"/>
            <a:ext cx="29934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4629" name="Google Shape;4629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630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Google Shape;4631;p106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2" name="Google Shape;4632;p106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3" name="Google Shape;4633;p106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4" name="Google Shape;4634;p106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5" name="Google Shape;4635;p106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6" name="Google Shape;4636;p106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7" name="Google Shape;4637;p106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8" name="Google Shape;4638;p106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9" name="Google Shape;4639;p106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0" name="Google Shape;4640;p106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1" name="Google Shape;4641;p106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2" name="Google Shape;4642;p106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3" name="Google Shape;4643;p106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4" name="Google Shape;4644;p106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5" name="Google Shape;4645;p106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6" name="Google Shape;4646;p106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7" name="Google Shape;4647;p106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8" name="Google Shape;4648;p106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9" name="Google Shape;4649;p106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0" name="Google Shape;4650;p106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1" name="Google Shape;4651;p106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2" name="Google Shape;4652;p106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3" name="Google Shape;4653;p106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4" name="Google Shape;4654;p106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5" name="Google Shape;4655;p106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6" name="Google Shape;4656;p106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7" name="Google Shape;4657;p106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8" name="Google Shape;4658;p106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9" name="Google Shape;4659;p106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0" name="Google Shape;4660;p106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1" name="Google Shape;4661;p106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2" name="Google Shape;4662;p106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3" name="Google Shape;4663;p106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4" name="Google Shape;4664;p106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5" name="Google Shape;4665;p106"/>
          <p:cNvSpPr/>
          <p:nvPr/>
        </p:nvSpPr>
        <p:spPr>
          <a:xfrm>
            <a:off x="7876339" y="374"/>
            <a:ext cx="556342" cy="556033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6" name="Google Shape;4666;p106"/>
          <p:cNvSpPr/>
          <p:nvPr/>
        </p:nvSpPr>
        <p:spPr>
          <a:xfrm>
            <a:off x="7876955" y="1021"/>
            <a:ext cx="555108" cy="55507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7" name="Google Shape;4667;p106"/>
          <p:cNvSpPr/>
          <p:nvPr/>
        </p:nvSpPr>
        <p:spPr>
          <a:xfrm>
            <a:off x="7955766" y="96605"/>
            <a:ext cx="398757" cy="363577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8" name="Google Shape;4668;p106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9" name="Google Shape;4669;p106"/>
          <p:cNvSpPr/>
          <p:nvPr/>
        </p:nvSpPr>
        <p:spPr>
          <a:xfrm>
            <a:off x="7319967" y="223"/>
            <a:ext cx="556372" cy="278202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0" name="Google Shape;4670;p106"/>
          <p:cNvSpPr/>
          <p:nvPr/>
        </p:nvSpPr>
        <p:spPr>
          <a:xfrm>
            <a:off x="7736631" y="264092"/>
            <a:ext cx="339" cy="1418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1" name="Google Shape;4671;p106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2" name="Google Shape;4672;p106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3" name="Google Shape;4673;p106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4" name="Google Shape;4674;p106"/>
          <p:cNvSpPr/>
          <p:nvPr/>
        </p:nvSpPr>
        <p:spPr>
          <a:xfrm>
            <a:off x="7883915" y="4583449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5" name="Google Shape;4675;p106"/>
          <p:cNvSpPr/>
          <p:nvPr/>
        </p:nvSpPr>
        <p:spPr>
          <a:xfrm>
            <a:off x="7883915" y="4631782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6" name="Google Shape;4676;p106"/>
          <p:cNvSpPr/>
          <p:nvPr/>
        </p:nvSpPr>
        <p:spPr>
          <a:xfrm>
            <a:off x="7883915" y="4680115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7" name="Google Shape;4677;p106"/>
          <p:cNvSpPr/>
          <p:nvPr/>
        </p:nvSpPr>
        <p:spPr>
          <a:xfrm>
            <a:off x="7883915" y="4728448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8" name="Google Shape;4678;p106"/>
          <p:cNvSpPr/>
          <p:nvPr/>
        </p:nvSpPr>
        <p:spPr>
          <a:xfrm>
            <a:off x="7883915" y="4776781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9" name="Google Shape;4679;p106"/>
          <p:cNvSpPr/>
          <p:nvPr/>
        </p:nvSpPr>
        <p:spPr>
          <a:xfrm>
            <a:off x="7883915" y="4825114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0" name="Google Shape;4680;p106"/>
          <p:cNvSpPr/>
          <p:nvPr/>
        </p:nvSpPr>
        <p:spPr>
          <a:xfrm>
            <a:off x="7883915" y="4873478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1" name="Google Shape;4681;p106"/>
          <p:cNvSpPr/>
          <p:nvPr/>
        </p:nvSpPr>
        <p:spPr>
          <a:xfrm>
            <a:off x="7883915" y="4921811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2" name="Google Shape;4682;p106"/>
          <p:cNvSpPr/>
          <p:nvPr/>
        </p:nvSpPr>
        <p:spPr>
          <a:xfrm>
            <a:off x="7883915" y="4970144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3" name="Google Shape;4683;p106"/>
          <p:cNvSpPr/>
          <p:nvPr/>
        </p:nvSpPr>
        <p:spPr>
          <a:xfrm>
            <a:off x="7883915" y="5018477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4" name="Google Shape;4684;p106"/>
          <p:cNvSpPr/>
          <p:nvPr/>
        </p:nvSpPr>
        <p:spPr>
          <a:xfrm>
            <a:off x="7883915" y="5066810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685" name="Google Shape;4685;p106"/>
          <p:cNvSpPr/>
          <p:nvPr/>
        </p:nvSpPr>
        <p:spPr>
          <a:xfrm>
            <a:off x="7328059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6" name="Google Shape;4686;p106"/>
          <p:cNvSpPr/>
          <p:nvPr/>
        </p:nvSpPr>
        <p:spPr>
          <a:xfrm rot="5400000">
            <a:off x="6772192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7" name="Google Shape;4687;p106"/>
          <p:cNvSpPr/>
          <p:nvPr/>
        </p:nvSpPr>
        <p:spPr>
          <a:xfrm>
            <a:off x="7606126" y="4861704"/>
            <a:ext cx="277826" cy="277795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8" name="Google Shape;4688;p106"/>
          <p:cNvSpPr/>
          <p:nvPr/>
        </p:nvSpPr>
        <p:spPr>
          <a:xfrm rot="10800000">
            <a:off x="1538259" y="256235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9" name="Google Shape;4689;p106"/>
          <p:cNvSpPr/>
          <p:nvPr/>
        </p:nvSpPr>
        <p:spPr>
          <a:xfrm rot="10800000">
            <a:off x="1538259" y="19218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0" name="Google Shape;4690;p106"/>
          <p:cNvSpPr/>
          <p:nvPr/>
        </p:nvSpPr>
        <p:spPr>
          <a:xfrm rot="10800000">
            <a:off x="1538259" y="128130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1" name="Google Shape;4691;p106"/>
          <p:cNvSpPr/>
          <p:nvPr/>
        </p:nvSpPr>
        <p:spPr>
          <a:xfrm rot="10800000">
            <a:off x="1538259" y="6407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2" name="Google Shape;4692;p106"/>
          <p:cNvSpPr/>
          <p:nvPr/>
        </p:nvSpPr>
        <p:spPr>
          <a:xfrm rot="10800000">
            <a:off x="1538259" y="25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3" name="Google Shape;4693;p106"/>
          <p:cNvSpPr/>
          <p:nvPr/>
        </p:nvSpPr>
        <p:spPr>
          <a:xfrm rot="10800000">
            <a:off x="1538259" y="32030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4" name="Google Shape;4694;p106"/>
          <p:cNvSpPr/>
          <p:nvPr/>
        </p:nvSpPr>
        <p:spPr>
          <a:xfrm>
            <a:off x="-4" y="5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0"/>
                </a:moveTo>
                <a:lnTo>
                  <a:pt x="0" y="18033"/>
                </a:lnTo>
                <a:lnTo>
                  <a:pt x="18044" y="18033"/>
                </a:lnTo>
                <a:lnTo>
                  <a:pt x="18044" y="0"/>
                </a:lnTo>
                <a:close/>
              </a:path>
            </a:pathLst>
          </a:custGeom>
          <a:solidFill>
            <a:srgbClr val="F9F8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5" name="Google Shape;4695;p106"/>
          <p:cNvSpPr/>
          <p:nvPr/>
        </p:nvSpPr>
        <p:spPr>
          <a:xfrm>
            <a:off x="-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6" name="Google Shape;4696;p106"/>
          <p:cNvSpPr/>
          <p:nvPr/>
        </p:nvSpPr>
        <p:spPr>
          <a:xfrm>
            <a:off x="353086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7" name="Google Shape;4697;p106"/>
          <p:cNvSpPr/>
          <p:nvPr/>
        </p:nvSpPr>
        <p:spPr>
          <a:xfrm>
            <a:off x="28510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8" name="Google Shape;4698;p106"/>
          <p:cNvSpPr/>
          <p:nvPr/>
        </p:nvSpPr>
        <p:spPr>
          <a:xfrm>
            <a:off x="134406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106"/>
          <p:cNvSpPr/>
          <p:nvPr/>
        </p:nvSpPr>
        <p:spPr>
          <a:xfrm>
            <a:off x="433412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0" name="Google Shape;4700;p106"/>
          <p:cNvSpPr/>
          <p:nvPr/>
        </p:nvSpPr>
        <p:spPr>
          <a:xfrm>
            <a:off x="568603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1" name="Google Shape;4701;p106"/>
          <p:cNvSpPr/>
          <p:nvPr/>
        </p:nvSpPr>
        <p:spPr>
          <a:xfrm>
            <a:off x="568603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2" name="Google Shape;4702;p106"/>
          <p:cNvSpPr/>
          <p:nvPr/>
        </p:nvSpPr>
        <p:spPr>
          <a:xfrm>
            <a:off x="568603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3" name="Google Shape;4703;p106"/>
          <p:cNvSpPr/>
          <p:nvPr/>
        </p:nvSpPr>
        <p:spPr>
          <a:xfrm>
            <a:off x="568603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4" name="Google Shape;4704;p106"/>
          <p:cNvSpPr/>
          <p:nvPr/>
        </p:nvSpPr>
        <p:spPr>
          <a:xfrm>
            <a:off x="568603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5" name="Google Shape;4705;p106"/>
          <p:cNvSpPr/>
          <p:nvPr/>
        </p:nvSpPr>
        <p:spPr>
          <a:xfrm>
            <a:off x="568603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6" name="Google Shape;4706;p106"/>
          <p:cNvSpPr/>
          <p:nvPr/>
        </p:nvSpPr>
        <p:spPr>
          <a:xfrm>
            <a:off x="444931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7" name="Google Shape;4707;p106"/>
          <p:cNvSpPr/>
          <p:nvPr/>
        </p:nvSpPr>
        <p:spPr>
          <a:xfrm>
            <a:off x="444931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8" name="Google Shape;4708;p106"/>
          <p:cNvSpPr/>
          <p:nvPr/>
        </p:nvSpPr>
        <p:spPr>
          <a:xfrm>
            <a:off x="444931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9" name="Google Shape;4709;p106"/>
          <p:cNvSpPr/>
          <p:nvPr/>
        </p:nvSpPr>
        <p:spPr>
          <a:xfrm>
            <a:off x="444931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106"/>
          <p:cNvSpPr/>
          <p:nvPr/>
        </p:nvSpPr>
        <p:spPr>
          <a:xfrm>
            <a:off x="444931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1" name="Google Shape;4711;p106"/>
          <p:cNvSpPr/>
          <p:nvPr/>
        </p:nvSpPr>
        <p:spPr>
          <a:xfrm>
            <a:off x="444931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2" name="Google Shape;4712;p106"/>
          <p:cNvSpPr/>
          <p:nvPr/>
        </p:nvSpPr>
        <p:spPr>
          <a:xfrm>
            <a:off x="320870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3" name="Google Shape;4713;p106"/>
          <p:cNvSpPr/>
          <p:nvPr/>
        </p:nvSpPr>
        <p:spPr>
          <a:xfrm>
            <a:off x="320870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4" name="Google Shape;4714;p106"/>
          <p:cNvSpPr/>
          <p:nvPr/>
        </p:nvSpPr>
        <p:spPr>
          <a:xfrm>
            <a:off x="320870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5" name="Google Shape;4715;p106"/>
          <p:cNvSpPr/>
          <p:nvPr/>
        </p:nvSpPr>
        <p:spPr>
          <a:xfrm>
            <a:off x="320870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6" name="Google Shape;4716;p106"/>
          <p:cNvSpPr/>
          <p:nvPr/>
        </p:nvSpPr>
        <p:spPr>
          <a:xfrm>
            <a:off x="320870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7" name="Google Shape;4717;p106"/>
          <p:cNvSpPr/>
          <p:nvPr/>
        </p:nvSpPr>
        <p:spPr>
          <a:xfrm>
            <a:off x="320870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8" name="Google Shape;4718;p106"/>
          <p:cNvSpPr/>
          <p:nvPr/>
        </p:nvSpPr>
        <p:spPr>
          <a:xfrm>
            <a:off x="197198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9" name="Google Shape;4719;p106"/>
          <p:cNvSpPr/>
          <p:nvPr/>
        </p:nvSpPr>
        <p:spPr>
          <a:xfrm>
            <a:off x="197198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0" name="Google Shape;4720;p106"/>
          <p:cNvSpPr/>
          <p:nvPr/>
        </p:nvSpPr>
        <p:spPr>
          <a:xfrm>
            <a:off x="197198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1" name="Google Shape;4721;p106"/>
          <p:cNvSpPr/>
          <p:nvPr/>
        </p:nvSpPr>
        <p:spPr>
          <a:xfrm>
            <a:off x="197198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2" name="Google Shape;4722;p106"/>
          <p:cNvSpPr/>
          <p:nvPr/>
        </p:nvSpPr>
        <p:spPr>
          <a:xfrm>
            <a:off x="197198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3" name="Google Shape;4723;p106"/>
          <p:cNvSpPr/>
          <p:nvPr/>
        </p:nvSpPr>
        <p:spPr>
          <a:xfrm>
            <a:off x="197198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4" name="Google Shape;4724;p106"/>
          <p:cNvSpPr/>
          <p:nvPr/>
        </p:nvSpPr>
        <p:spPr>
          <a:xfrm>
            <a:off x="73136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5" name="Google Shape;4725;p106"/>
          <p:cNvSpPr/>
          <p:nvPr/>
        </p:nvSpPr>
        <p:spPr>
          <a:xfrm>
            <a:off x="73136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6" name="Google Shape;4726;p106"/>
          <p:cNvSpPr/>
          <p:nvPr/>
        </p:nvSpPr>
        <p:spPr>
          <a:xfrm>
            <a:off x="73136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7" name="Google Shape;4727;p106"/>
          <p:cNvSpPr/>
          <p:nvPr/>
        </p:nvSpPr>
        <p:spPr>
          <a:xfrm>
            <a:off x="73136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8" name="Google Shape;4728;p106"/>
          <p:cNvSpPr/>
          <p:nvPr/>
        </p:nvSpPr>
        <p:spPr>
          <a:xfrm>
            <a:off x="73136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9" name="Google Shape;4729;p106"/>
          <p:cNvSpPr/>
          <p:nvPr/>
        </p:nvSpPr>
        <p:spPr>
          <a:xfrm>
            <a:off x="73136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0" name="Google Shape;4730;p106"/>
          <p:cNvSpPr/>
          <p:nvPr/>
        </p:nvSpPr>
        <p:spPr>
          <a:xfrm>
            <a:off x="704575" y="278357"/>
            <a:ext cx="278209" cy="278178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1" name="Google Shape;4731;p106"/>
          <p:cNvSpPr/>
          <p:nvPr/>
        </p:nvSpPr>
        <p:spPr>
          <a:xfrm>
            <a:off x="982762" y="278357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2" name="Google Shape;4732;p106"/>
          <p:cNvSpPr/>
          <p:nvPr/>
        </p:nvSpPr>
        <p:spPr>
          <a:xfrm>
            <a:off x="982762" y="171"/>
            <a:ext cx="278178" cy="278209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3" name="Google Shape;4733;p106"/>
          <p:cNvSpPr/>
          <p:nvPr/>
        </p:nvSpPr>
        <p:spPr>
          <a:xfrm>
            <a:off x="1267842" y="413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4" name="Google Shape;4734;p106"/>
          <p:cNvSpPr/>
          <p:nvPr/>
        </p:nvSpPr>
        <p:spPr>
          <a:xfrm>
            <a:off x="704590" y="-702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5" name="Google Shape;4735;p106"/>
          <p:cNvSpPr txBox="1"/>
          <p:nvPr>
            <p:ph type="title"/>
          </p:nvPr>
        </p:nvSpPr>
        <p:spPr>
          <a:xfrm>
            <a:off x="900138" y="7686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36" name="Google Shape;4736;p106"/>
          <p:cNvSpPr txBox="1"/>
          <p:nvPr>
            <p:ph idx="1" type="subTitle"/>
          </p:nvPr>
        </p:nvSpPr>
        <p:spPr>
          <a:xfrm>
            <a:off x="9001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37" name="Google Shape;4737;p106"/>
          <p:cNvSpPr txBox="1"/>
          <p:nvPr/>
        </p:nvSpPr>
        <p:spPr>
          <a:xfrm>
            <a:off x="727500" y="3611950"/>
            <a:ext cx="4757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b="1" sz="1000" u="sng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38" name="Google Shape;4738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739" name="Shape 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0" name="Google Shape;4740;p107"/>
          <p:cNvSpPr/>
          <p:nvPr/>
        </p:nvSpPr>
        <p:spPr>
          <a:xfrm>
            <a:off x="8817853" y="353330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1" name="Google Shape;4741;p107"/>
          <p:cNvSpPr/>
          <p:nvPr/>
        </p:nvSpPr>
        <p:spPr>
          <a:xfrm>
            <a:off x="8465973" y="1020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2" name="Google Shape;4742;p107"/>
          <p:cNvSpPr/>
          <p:nvPr/>
        </p:nvSpPr>
        <p:spPr>
          <a:xfrm flipH="1">
            <a:off x="7059304" y="1569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3" name="Google Shape;4743;p107"/>
          <p:cNvSpPr/>
          <p:nvPr/>
        </p:nvSpPr>
        <p:spPr>
          <a:xfrm>
            <a:off x="6707000" y="0"/>
            <a:ext cx="352339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4" name="Google Shape;4744;p107"/>
          <p:cNvSpPr/>
          <p:nvPr/>
        </p:nvSpPr>
        <p:spPr>
          <a:xfrm>
            <a:off x="6384229" y="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5" name="Google Shape;4745;p107"/>
          <p:cNvSpPr/>
          <p:nvPr/>
        </p:nvSpPr>
        <p:spPr>
          <a:xfrm>
            <a:off x="7059297" y="62794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6" name="Google Shape;4746;p107"/>
          <p:cNvSpPr/>
          <p:nvPr/>
        </p:nvSpPr>
        <p:spPr>
          <a:xfrm>
            <a:off x="7059297" y="1240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7" name="Google Shape;4747;p107"/>
          <p:cNvSpPr/>
          <p:nvPr/>
        </p:nvSpPr>
        <p:spPr>
          <a:xfrm>
            <a:off x="7059297" y="18525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8" name="Google Shape;4748;p107"/>
          <p:cNvSpPr/>
          <p:nvPr/>
        </p:nvSpPr>
        <p:spPr>
          <a:xfrm>
            <a:off x="7059297" y="2465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9" name="Google Shape;4749;p107"/>
          <p:cNvSpPr/>
          <p:nvPr/>
        </p:nvSpPr>
        <p:spPr>
          <a:xfrm>
            <a:off x="7059297" y="30775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0" name="Google Shape;4750;p107"/>
          <p:cNvSpPr/>
          <p:nvPr/>
        </p:nvSpPr>
        <p:spPr>
          <a:xfrm>
            <a:off x="7408404" y="1564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1" name="Google Shape;4751;p107"/>
          <p:cNvSpPr/>
          <p:nvPr/>
        </p:nvSpPr>
        <p:spPr>
          <a:xfrm>
            <a:off x="7582567" y="176508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2" name="Google Shape;4752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753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p108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5" name="Google Shape;4755;p108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6" name="Google Shape;4756;p108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7" name="Google Shape;4757;p108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8" name="Google Shape;4758;p108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9" name="Google Shape;4759;p108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0" name="Google Shape;4760;p108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1" name="Google Shape;4761;p108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2" name="Google Shape;4762;p108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3" name="Google Shape;4763;p108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4" name="Google Shape;4764;p108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5" name="Google Shape;4765;p108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6" name="Google Shape;4766;p108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7" name="Google Shape;4767;p108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8" name="Google Shape;4768;p108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9" name="Google Shape;4769;p108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0" name="Google Shape;4770;p108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1" name="Google Shape;4771;p108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2" name="Google Shape;4772;p108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3" name="Google Shape;4773;p108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4" name="Google Shape;4774;p108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5" name="Google Shape;4775;p108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6" name="Google Shape;4776;p108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7" name="Google Shape;4777;p108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8" name="Google Shape;4778;p108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9" name="Google Shape;4779;p108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0" name="Google Shape;4780;p108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1" name="Google Shape;4781;p108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2" name="Google Shape;4782;p108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3" name="Google Shape;4783;p108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4" name="Google Shape;4784;p108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5" name="Google Shape;4785;p108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6" name="Google Shape;4786;p108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7" name="Google Shape;4787;p108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8" name="Google Shape;4788;p108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9" name="Google Shape;4789;p108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0" name="Google Shape;4790;p108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1" name="Google Shape;4791;p108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2" name="Google Shape;4792;p108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3" name="Google Shape;4793;p108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4" name="Google Shape;4794;p108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5" name="Google Shape;4795;p108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6" name="Google Shape;4796;p108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7" name="Google Shape;4797;p108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8" name="Google Shape;4798;p108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9" name="Google Shape;4799;p108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0" name="Google Shape;4800;p108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1" name="Google Shape;4801;p108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2" name="Google Shape;4802;p108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3" name="Google Shape;4803;p108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4" name="Google Shape;4804;p108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5" name="Google Shape;4805;p108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6" name="Google Shape;4806;p108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7" name="Google Shape;4807;p108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08" name="Google Shape;4808;p108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9" name="Google Shape;4809;p108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0" name="Google Shape;4810;p108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1" name="Google Shape;4811;p108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12" name="Google Shape;4812;p108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3" name="Google Shape;4813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18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p110"/>
          <p:cNvSpPr/>
          <p:nvPr/>
        </p:nvSpPr>
        <p:spPr>
          <a:xfrm>
            <a:off x="6777021" y="4854501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0" name="Google Shape;4820;p110"/>
          <p:cNvSpPr/>
          <p:nvPr/>
        </p:nvSpPr>
        <p:spPr>
          <a:xfrm>
            <a:off x="6777021" y="491855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1" name="Google Shape;4821;p110"/>
          <p:cNvSpPr/>
          <p:nvPr/>
        </p:nvSpPr>
        <p:spPr>
          <a:xfrm>
            <a:off x="6777021" y="4982606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2" name="Google Shape;4822;p110"/>
          <p:cNvSpPr/>
          <p:nvPr/>
        </p:nvSpPr>
        <p:spPr>
          <a:xfrm>
            <a:off x="6777021" y="504665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3" name="Google Shape;4823;p110"/>
          <p:cNvSpPr/>
          <p:nvPr/>
        </p:nvSpPr>
        <p:spPr>
          <a:xfrm>
            <a:off x="6777021" y="5111119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4" name="Google Shape;4824;p110"/>
          <p:cNvSpPr/>
          <p:nvPr/>
        </p:nvSpPr>
        <p:spPr>
          <a:xfrm>
            <a:off x="6777021" y="479042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5" name="Google Shape;4825;p110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6" name="Google Shape;4826;p110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7" name="Google Shape;4827;p110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110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9" name="Google Shape;4829;p110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0" name="Google Shape;4830;p110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1" name="Google Shape;4831;p110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2" name="Google Shape;4832;p110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3" name="Google Shape;4833;p110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4" name="Google Shape;4834;p110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5" name="Google Shape;4835;p110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6" name="Google Shape;4836;p110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7" name="Google Shape;4837;p110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8" name="Google Shape;4838;p110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9" name="Google Shape;4839;p110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0" name="Google Shape;4840;p110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1" name="Google Shape;4841;p110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2" name="Google Shape;4842;p110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3" name="Google Shape;4843;p110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4" name="Google Shape;4844;p110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5" name="Google Shape;4845;p110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6" name="Google Shape;4846;p110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7" name="Google Shape;4847;p110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8" name="Google Shape;4848;p110"/>
          <p:cNvSpPr/>
          <p:nvPr/>
        </p:nvSpPr>
        <p:spPr>
          <a:xfrm rot="10800000">
            <a:off x="8097163" y="4438570"/>
            <a:ext cx="351958" cy="351919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9" name="Google Shape;4849;p110"/>
          <p:cNvSpPr/>
          <p:nvPr/>
        </p:nvSpPr>
        <p:spPr>
          <a:xfrm rot="10800000">
            <a:off x="7745284" y="4438570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0" name="Google Shape;4850;p110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1" name="Google Shape;4851;p110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2" name="Google Shape;4852;p110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3" name="Google Shape;4853;p110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4" name="Google Shape;4854;p110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5" name="Google Shape;4855;p110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6" name="Google Shape;4856;p110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7" name="Google Shape;4857;p110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8" name="Google Shape;4858;p110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9" name="Google Shape;4859;p110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0" name="Google Shape;4860;p110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1" name="Google Shape;4861;p110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2" name="Google Shape;4862;p110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3" name="Google Shape;4863;p110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4" name="Google Shape;4864;p110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5" name="Google Shape;4865;p110"/>
          <p:cNvSpPr/>
          <p:nvPr/>
        </p:nvSpPr>
        <p:spPr>
          <a:xfrm rot="10800000">
            <a:off x="7039901" y="4790472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6" name="Google Shape;4866;p110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7" name="Google Shape;4867;p110"/>
          <p:cNvSpPr txBox="1"/>
          <p:nvPr>
            <p:ph type="ctrTitle"/>
          </p:nvPr>
        </p:nvSpPr>
        <p:spPr>
          <a:xfrm>
            <a:off x="3268537" y="1677250"/>
            <a:ext cx="5162100" cy="13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868" name="Google Shape;4868;p110"/>
          <p:cNvSpPr txBox="1"/>
          <p:nvPr>
            <p:ph idx="1" type="subTitle"/>
          </p:nvPr>
        </p:nvSpPr>
        <p:spPr>
          <a:xfrm>
            <a:off x="3268537" y="3081350"/>
            <a:ext cx="5162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69" name="Google Shape;4869;p110"/>
          <p:cNvSpPr/>
          <p:nvPr>
            <p:ph idx="2" type="pic"/>
          </p:nvPr>
        </p:nvSpPr>
        <p:spPr>
          <a:xfrm>
            <a:off x="0" y="0"/>
            <a:ext cx="2984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70" name="Google Shape;4870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71" name="Shape 4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2" name="Google Shape;4872;p111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3" name="Google Shape;4873;p111"/>
          <p:cNvSpPr txBox="1"/>
          <p:nvPr>
            <p:ph hasCustomPrompt="1"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74" name="Google Shape;4874;p111"/>
          <p:cNvSpPr/>
          <p:nvPr>
            <p:ph idx="3" type="pic"/>
          </p:nvPr>
        </p:nvSpPr>
        <p:spPr>
          <a:xfrm>
            <a:off x="5830700" y="0"/>
            <a:ext cx="3303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75" name="Google Shape;4875;p111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6" name="Google Shape;4876;p111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7" name="Google Shape;4877;p111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8" name="Google Shape;4878;p111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9" name="Google Shape;4879;p111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0" name="Google Shape;4880;p111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1" name="Google Shape;4881;p111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2" name="Google Shape;4882;p111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3" name="Google Shape;4883;p111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4" name="Google Shape;4884;p111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5" name="Google Shape;4885;p111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6" name="Google Shape;4886;p111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7" name="Google Shape;4887;p111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8" name="Google Shape;4888;p111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9" name="Google Shape;4889;p111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0" name="Google Shape;4890;p111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1" name="Google Shape;4891;p111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2" name="Google Shape;4892;p111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3" name="Google Shape;4893;p111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4" name="Google Shape;4894;p111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5" name="Google Shape;4895;p111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6" name="Google Shape;4896;p111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7" name="Google Shape;4897;p111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8" name="Google Shape;4898;p111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9" name="Google Shape;4899;p111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111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1" name="Google Shape;4901;p111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2" name="Google Shape;4902;p111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3" name="Google Shape;4903;p111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4" name="Google Shape;4904;p111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5" name="Google Shape;4905;p111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6" name="Google Shape;4906;p111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7" name="Google Shape;4907;p111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8" name="Google Shape;4908;p111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9" name="Google Shape;4909;p111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0" name="Google Shape;4910;p111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1" name="Google Shape;4911;p111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2" name="Google Shape;4912;p111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3" name="Google Shape;4913;p111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4" name="Google Shape;4914;p111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5" name="Google Shape;4915;p111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6" name="Google Shape;4916;p111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7" name="Google Shape;4917;p111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8" name="Google Shape;4918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19" name="Shape 4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0" name="Google Shape;4920;p112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1" name="Google Shape;4921;p112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2" name="Google Shape;4922;p112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3" name="Google Shape;4923;p112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4" name="Google Shape;4924;p112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5" name="Google Shape;4925;p112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6" name="Google Shape;4926;p112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7" name="Google Shape;4927;p112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8" name="Google Shape;4928;p112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9" name="Google Shape;4929;p112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0" name="Google Shape;4930;p112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1" name="Google Shape;4931;p112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2" name="Google Shape;4932;p112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3" name="Google Shape;4933;p112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4" name="Google Shape;4934;p112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5" name="Google Shape;4935;p112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6" name="Google Shape;4936;p112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7" name="Google Shape;4937;p112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8" name="Google Shape;4938;p112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9" name="Google Shape;4939;p112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0" name="Google Shape;4940;p112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1" name="Google Shape;4941;p112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2" name="Google Shape;4942;p112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3" name="Google Shape;4943;p112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4" name="Google Shape;4944;p112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5" name="Google Shape;4945;p112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6" name="Google Shape;4946;p112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7" name="Google Shape;4947;p112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8" name="Google Shape;4948;p112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9" name="Google Shape;4949;p112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0" name="Google Shape;4950;p112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1" name="Google Shape;4951;p112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2" name="Google Shape;4952;p112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3" name="Google Shape;4953;p112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4" name="Google Shape;4954;p112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5" name="Google Shape;4955;p112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6" name="Google Shape;4956;p112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7" name="Google Shape;4957;p112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8" name="Google Shape;4958;p112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9" name="Google Shape;4959;p112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0" name="Google Shape;4960;p112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1" name="Google Shape;4961;p112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2" name="Google Shape;4962;p112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3" name="Google Shape;4963;p112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4" name="Google Shape;4964;p112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5" name="Google Shape;4965;p112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6" name="Google Shape;4966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67" name="Google Shape;4967;p112"/>
          <p:cNvSpPr txBox="1"/>
          <p:nvPr>
            <p:ph idx="1" type="body"/>
          </p:nvPr>
        </p:nvSpPr>
        <p:spPr>
          <a:xfrm>
            <a:off x="720000" y="12157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968" name="Google Shape;4968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69" name="Shape 4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0" name="Google Shape;4970;p113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1" name="Google Shape;4971;p113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2" name="Google Shape;4972;p113"/>
          <p:cNvSpPr/>
          <p:nvPr/>
        </p:nvSpPr>
        <p:spPr>
          <a:xfrm>
            <a:off x="774597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3" name="Google Shape;4973;p113"/>
          <p:cNvSpPr/>
          <p:nvPr/>
        </p:nvSpPr>
        <p:spPr>
          <a:xfrm>
            <a:off x="809906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4" name="Google Shape;4974;p113"/>
          <p:cNvSpPr/>
          <p:nvPr/>
        </p:nvSpPr>
        <p:spPr>
          <a:xfrm>
            <a:off x="8031078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5" name="Google Shape;4975;p113"/>
          <p:cNvSpPr/>
          <p:nvPr/>
        </p:nvSpPr>
        <p:spPr>
          <a:xfrm>
            <a:off x="7880384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6" name="Google Shape;4976;p113"/>
          <p:cNvSpPr/>
          <p:nvPr/>
        </p:nvSpPr>
        <p:spPr>
          <a:xfrm>
            <a:off x="817939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7" name="Google Shape;4977;p113"/>
          <p:cNvSpPr/>
          <p:nvPr/>
        </p:nvSpPr>
        <p:spPr>
          <a:xfrm>
            <a:off x="8448977" y="704194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4"/>
                </a:lnTo>
                <a:lnTo>
                  <a:pt x="18044" y="18044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8" name="Google Shape;4978;p113"/>
          <p:cNvSpPr/>
          <p:nvPr/>
        </p:nvSpPr>
        <p:spPr>
          <a:xfrm>
            <a:off x="9017584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9" name="Google Shape;4979;p113"/>
          <p:cNvSpPr/>
          <p:nvPr/>
        </p:nvSpPr>
        <p:spPr>
          <a:xfrm>
            <a:off x="9017584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0" name="Google Shape;4980;p113"/>
          <p:cNvSpPr/>
          <p:nvPr/>
        </p:nvSpPr>
        <p:spPr>
          <a:xfrm>
            <a:off x="9017584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1" name="Google Shape;4981;p113"/>
          <p:cNvSpPr/>
          <p:nvPr/>
        </p:nvSpPr>
        <p:spPr>
          <a:xfrm>
            <a:off x="9017584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2" name="Google Shape;4982;p113"/>
          <p:cNvSpPr/>
          <p:nvPr/>
        </p:nvSpPr>
        <p:spPr>
          <a:xfrm>
            <a:off x="9017584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3" name="Google Shape;4983;p113"/>
          <p:cNvSpPr/>
          <p:nvPr/>
        </p:nvSpPr>
        <p:spPr>
          <a:xfrm>
            <a:off x="9017584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4" name="Google Shape;4984;p113"/>
          <p:cNvSpPr/>
          <p:nvPr/>
        </p:nvSpPr>
        <p:spPr>
          <a:xfrm>
            <a:off x="8893912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5" name="Google Shape;4985;p113"/>
          <p:cNvSpPr/>
          <p:nvPr/>
        </p:nvSpPr>
        <p:spPr>
          <a:xfrm>
            <a:off x="8893912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6" name="Google Shape;4986;p113"/>
          <p:cNvSpPr/>
          <p:nvPr/>
        </p:nvSpPr>
        <p:spPr>
          <a:xfrm>
            <a:off x="8893912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7" name="Google Shape;4987;p113"/>
          <p:cNvSpPr/>
          <p:nvPr/>
        </p:nvSpPr>
        <p:spPr>
          <a:xfrm>
            <a:off x="8893912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8" name="Google Shape;4988;p113"/>
          <p:cNvSpPr/>
          <p:nvPr/>
        </p:nvSpPr>
        <p:spPr>
          <a:xfrm>
            <a:off x="8893912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9" name="Google Shape;4989;p113"/>
          <p:cNvSpPr/>
          <p:nvPr/>
        </p:nvSpPr>
        <p:spPr>
          <a:xfrm>
            <a:off x="8893912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0" name="Google Shape;4990;p113"/>
          <p:cNvSpPr/>
          <p:nvPr/>
        </p:nvSpPr>
        <p:spPr>
          <a:xfrm>
            <a:off x="8769850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1" name="Google Shape;4991;p113"/>
          <p:cNvSpPr/>
          <p:nvPr/>
        </p:nvSpPr>
        <p:spPr>
          <a:xfrm>
            <a:off x="8769850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2" name="Google Shape;4992;p113"/>
          <p:cNvSpPr/>
          <p:nvPr/>
        </p:nvSpPr>
        <p:spPr>
          <a:xfrm>
            <a:off x="8769850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3" name="Google Shape;4993;p113"/>
          <p:cNvSpPr/>
          <p:nvPr/>
        </p:nvSpPr>
        <p:spPr>
          <a:xfrm>
            <a:off x="8769850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4" name="Google Shape;4994;p113"/>
          <p:cNvSpPr/>
          <p:nvPr/>
        </p:nvSpPr>
        <p:spPr>
          <a:xfrm>
            <a:off x="8769850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5" name="Google Shape;4995;p113"/>
          <p:cNvSpPr/>
          <p:nvPr/>
        </p:nvSpPr>
        <p:spPr>
          <a:xfrm>
            <a:off x="8769850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6" name="Google Shape;4996;p113"/>
          <p:cNvSpPr/>
          <p:nvPr/>
        </p:nvSpPr>
        <p:spPr>
          <a:xfrm>
            <a:off x="8646179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7" name="Google Shape;4997;p113"/>
          <p:cNvSpPr/>
          <p:nvPr/>
        </p:nvSpPr>
        <p:spPr>
          <a:xfrm>
            <a:off x="8646179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8" name="Google Shape;4998;p113"/>
          <p:cNvSpPr/>
          <p:nvPr/>
        </p:nvSpPr>
        <p:spPr>
          <a:xfrm>
            <a:off x="8646179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9" name="Google Shape;4999;p113"/>
          <p:cNvSpPr/>
          <p:nvPr/>
        </p:nvSpPr>
        <p:spPr>
          <a:xfrm>
            <a:off x="8646179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0" name="Google Shape;5000;p113"/>
          <p:cNvSpPr/>
          <p:nvPr/>
        </p:nvSpPr>
        <p:spPr>
          <a:xfrm>
            <a:off x="8646179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1" name="Google Shape;5001;p113"/>
          <p:cNvSpPr/>
          <p:nvPr/>
        </p:nvSpPr>
        <p:spPr>
          <a:xfrm>
            <a:off x="8646179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2" name="Google Shape;5002;p113"/>
          <p:cNvSpPr/>
          <p:nvPr/>
        </p:nvSpPr>
        <p:spPr>
          <a:xfrm>
            <a:off x="8522117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3" name="Google Shape;5003;p113"/>
          <p:cNvSpPr/>
          <p:nvPr/>
        </p:nvSpPr>
        <p:spPr>
          <a:xfrm>
            <a:off x="8522117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4" name="Google Shape;5004;p113"/>
          <p:cNvSpPr/>
          <p:nvPr/>
        </p:nvSpPr>
        <p:spPr>
          <a:xfrm>
            <a:off x="8522117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5" name="Google Shape;5005;p113"/>
          <p:cNvSpPr/>
          <p:nvPr/>
        </p:nvSpPr>
        <p:spPr>
          <a:xfrm>
            <a:off x="8522117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6" name="Google Shape;5006;p113"/>
          <p:cNvSpPr/>
          <p:nvPr/>
        </p:nvSpPr>
        <p:spPr>
          <a:xfrm>
            <a:off x="8522117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7" name="Google Shape;5007;p113"/>
          <p:cNvSpPr/>
          <p:nvPr/>
        </p:nvSpPr>
        <p:spPr>
          <a:xfrm>
            <a:off x="8522117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8" name="Google Shape;5008;p113"/>
          <p:cNvSpPr/>
          <p:nvPr/>
        </p:nvSpPr>
        <p:spPr>
          <a:xfrm rot="10800000">
            <a:off x="8448585" y="4433583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9" name="Google Shape;5009;p113"/>
          <p:cNvSpPr/>
          <p:nvPr/>
        </p:nvSpPr>
        <p:spPr>
          <a:xfrm rot="10800000">
            <a:off x="8448585" y="4433192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0" name="Google Shape;5010;p113"/>
          <p:cNvSpPr/>
          <p:nvPr/>
        </p:nvSpPr>
        <p:spPr>
          <a:xfrm rot="10800000">
            <a:off x="8801675" y="4786282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1" name="Google Shape;5011;p113"/>
          <p:cNvSpPr/>
          <p:nvPr/>
        </p:nvSpPr>
        <p:spPr>
          <a:xfrm>
            <a:off x="8448563" y="37285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2" name="Google Shape;5012;p113"/>
          <p:cNvSpPr/>
          <p:nvPr/>
        </p:nvSpPr>
        <p:spPr>
          <a:xfrm>
            <a:off x="8414785" y="37294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3" name="Google Shape;5013;p113"/>
          <p:cNvSpPr/>
          <p:nvPr/>
        </p:nvSpPr>
        <p:spPr>
          <a:xfrm>
            <a:off x="8569853" y="38506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4" name="Google Shape;5014;p113"/>
          <p:cNvSpPr/>
          <p:nvPr/>
        </p:nvSpPr>
        <p:spPr>
          <a:xfrm>
            <a:off x="8459401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5" name="Google Shape;5015;p113"/>
          <p:cNvSpPr/>
          <p:nvPr/>
        </p:nvSpPr>
        <p:spPr>
          <a:xfrm>
            <a:off x="8480879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6" name="Google Shape;5016;p113"/>
          <p:cNvSpPr/>
          <p:nvPr/>
        </p:nvSpPr>
        <p:spPr>
          <a:xfrm>
            <a:off x="8541719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7" name="Google Shape;5017;p113"/>
          <p:cNvSpPr/>
          <p:nvPr/>
        </p:nvSpPr>
        <p:spPr>
          <a:xfrm>
            <a:off x="863516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8" name="Google Shape;5018;p113"/>
          <p:cNvSpPr/>
          <p:nvPr/>
        </p:nvSpPr>
        <p:spPr>
          <a:xfrm>
            <a:off x="8750090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9" name="Google Shape;5019;p113"/>
          <p:cNvSpPr/>
          <p:nvPr/>
        </p:nvSpPr>
        <p:spPr>
          <a:xfrm>
            <a:off x="8810930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0" name="Google Shape;5020;p113"/>
          <p:cNvSpPr/>
          <p:nvPr/>
        </p:nvSpPr>
        <p:spPr>
          <a:xfrm>
            <a:off x="8810930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1" name="Google Shape;5021;p113"/>
          <p:cNvSpPr/>
          <p:nvPr/>
        </p:nvSpPr>
        <p:spPr>
          <a:xfrm>
            <a:off x="8810930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2" name="Google Shape;5022;p113"/>
          <p:cNvSpPr/>
          <p:nvPr/>
        </p:nvSpPr>
        <p:spPr>
          <a:xfrm>
            <a:off x="8810930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3" name="Google Shape;5023;p113"/>
          <p:cNvSpPr/>
          <p:nvPr/>
        </p:nvSpPr>
        <p:spPr>
          <a:xfrm>
            <a:off x="881093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4" name="Google Shape;5024;p113"/>
          <p:cNvSpPr/>
          <p:nvPr/>
        </p:nvSpPr>
        <p:spPr>
          <a:xfrm>
            <a:off x="8810930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5" name="Google Shape;5025;p113"/>
          <p:cNvSpPr/>
          <p:nvPr/>
        </p:nvSpPr>
        <p:spPr>
          <a:xfrm>
            <a:off x="8810930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6" name="Google Shape;5026;p113"/>
          <p:cNvSpPr/>
          <p:nvPr/>
        </p:nvSpPr>
        <p:spPr>
          <a:xfrm>
            <a:off x="8810930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7" name="Google Shape;5027;p113"/>
          <p:cNvSpPr/>
          <p:nvPr/>
        </p:nvSpPr>
        <p:spPr>
          <a:xfrm>
            <a:off x="8810930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8" name="Google Shape;5028;p113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9" name="Google Shape;5029;p113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0" name="Google Shape;5030;p113"/>
          <p:cNvSpPr/>
          <p:nvPr/>
        </p:nvSpPr>
        <p:spPr>
          <a:xfrm>
            <a:off x="863516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1" name="Google Shape;5031;p113"/>
          <p:cNvSpPr/>
          <p:nvPr/>
        </p:nvSpPr>
        <p:spPr>
          <a:xfrm>
            <a:off x="8541719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2" name="Google Shape;5032;p113"/>
          <p:cNvSpPr/>
          <p:nvPr/>
        </p:nvSpPr>
        <p:spPr>
          <a:xfrm>
            <a:off x="8480879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3" name="Google Shape;5033;p113"/>
          <p:cNvSpPr/>
          <p:nvPr/>
        </p:nvSpPr>
        <p:spPr>
          <a:xfrm rot="5400000">
            <a:off x="8623419" y="32001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4" name="Google Shape;5034;p113"/>
          <p:cNvSpPr/>
          <p:nvPr/>
        </p:nvSpPr>
        <p:spPr>
          <a:xfrm flipH="1" rot="5400000">
            <a:off x="7745584" y="70438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5" name="Google Shape;5035;p113"/>
          <p:cNvSpPr/>
          <p:nvPr/>
        </p:nvSpPr>
        <p:spPr>
          <a:xfrm flipH="1" rot="5400000">
            <a:off x="8097874" y="70475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6" name="Google Shape;5036;p113"/>
          <p:cNvSpPr/>
          <p:nvPr/>
        </p:nvSpPr>
        <p:spPr>
          <a:xfrm flipH="1" rot="5400000">
            <a:off x="8098264" y="1056676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7" name="Google Shape;5037;p113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8" name="Google Shape;5038;p113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9" name="Google Shape;5039;p113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0" name="Google Shape;5040;p113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1" name="Google Shape;5041;p113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2" name="Google Shape;5042;p113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3" name="Google Shape;5043;p113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4" name="Google Shape;5044;p113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5" name="Google Shape;5045;p113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6" name="Google Shape;5046;p113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7" name="Google Shape;5047;p113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8" name="Google Shape;5048;p113"/>
          <p:cNvSpPr/>
          <p:nvPr/>
        </p:nvSpPr>
        <p:spPr>
          <a:xfrm>
            <a:off x="7735577" y="5108989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9" name="Google Shape;5049;p113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0" name="Google Shape;5050;p113"/>
          <p:cNvSpPr/>
          <p:nvPr/>
        </p:nvSpPr>
        <p:spPr>
          <a:xfrm>
            <a:off x="7034887" y="-4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1" name="Google Shape;5051;p113"/>
          <p:cNvSpPr/>
          <p:nvPr/>
        </p:nvSpPr>
        <p:spPr>
          <a:xfrm>
            <a:off x="7034887" y="612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2" name="Google Shape;5052;p113"/>
          <p:cNvSpPr/>
          <p:nvPr/>
        </p:nvSpPr>
        <p:spPr>
          <a:xfrm>
            <a:off x="7034887" y="1224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3" name="Google Shape;5053;p113"/>
          <p:cNvSpPr/>
          <p:nvPr/>
        </p:nvSpPr>
        <p:spPr>
          <a:xfrm>
            <a:off x="7034887" y="1836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4" name="Google Shape;5054;p113"/>
          <p:cNvSpPr/>
          <p:nvPr/>
        </p:nvSpPr>
        <p:spPr>
          <a:xfrm>
            <a:off x="7034887" y="2449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p113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6" name="Google Shape;5056;p1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57" name="Google Shape;5057;p113"/>
          <p:cNvSpPr txBox="1"/>
          <p:nvPr>
            <p:ph idx="1" type="subTitle"/>
          </p:nvPr>
        </p:nvSpPr>
        <p:spPr>
          <a:xfrm>
            <a:off x="4178970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58" name="Google Shape;5058;p113"/>
          <p:cNvSpPr txBox="1"/>
          <p:nvPr>
            <p:ph idx="2" type="subTitle"/>
          </p:nvPr>
        </p:nvSpPr>
        <p:spPr>
          <a:xfrm>
            <a:off x="713225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59" name="Google Shape;5059;p113"/>
          <p:cNvSpPr txBox="1"/>
          <p:nvPr>
            <p:ph idx="3" type="subTitle"/>
          </p:nvPr>
        </p:nvSpPr>
        <p:spPr>
          <a:xfrm>
            <a:off x="713225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060" name="Google Shape;5060;p113"/>
          <p:cNvSpPr txBox="1"/>
          <p:nvPr>
            <p:ph idx="4" type="subTitle"/>
          </p:nvPr>
        </p:nvSpPr>
        <p:spPr>
          <a:xfrm>
            <a:off x="4178970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061" name="Google Shape;5061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62" name="Shape 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3" name="Google Shape;5063;p114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4" name="Google Shape;5064;p114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5" name="Google Shape;5065;p114"/>
          <p:cNvSpPr/>
          <p:nvPr/>
        </p:nvSpPr>
        <p:spPr>
          <a:xfrm>
            <a:off x="7735577" y="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6" name="Google Shape;5066;p114"/>
          <p:cNvSpPr/>
          <p:nvPr/>
        </p:nvSpPr>
        <p:spPr>
          <a:xfrm>
            <a:off x="7735577" y="61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7" name="Google Shape;5067;p114"/>
          <p:cNvSpPr/>
          <p:nvPr/>
        </p:nvSpPr>
        <p:spPr>
          <a:xfrm>
            <a:off x="7735577" y="122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8" name="Google Shape;5068;p114"/>
          <p:cNvSpPr/>
          <p:nvPr/>
        </p:nvSpPr>
        <p:spPr>
          <a:xfrm>
            <a:off x="7735577" y="183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9" name="Google Shape;5069;p114"/>
          <p:cNvSpPr/>
          <p:nvPr/>
        </p:nvSpPr>
        <p:spPr>
          <a:xfrm>
            <a:off x="7735577" y="244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0" name="Google Shape;5070;p114"/>
          <p:cNvSpPr/>
          <p:nvPr/>
        </p:nvSpPr>
        <p:spPr>
          <a:xfrm>
            <a:off x="7735577" y="306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1" name="Google Shape;5071;p114"/>
          <p:cNvSpPr/>
          <p:nvPr/>
        </p:nvSpPr>
        <p:spPr>
          <a:xfrm>
            <a:off x="7031388" y="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2" name="Google Shape;5072;p114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3" name="Google Shape;5073;p114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4" name="Google Shape;5074;p114"/>
          <p:cNvSpPr/>
          <p:nvPr/>
        </p:nvSpPr>
        <p:spPr>
          <a:xfrm>
            <a:off x="7735577" y="367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5" name="Google Shape;5075;p114"/>
          <p:cNvSpPr/>
          <p:nvPr/>
        </p:nvSpPr>
        <p:spPr>
          <a:xfrm>
            <a:off x="7735577" y="428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6" name="Google Shape;5076;p114"/>
          <p:cNvSpPr/>
          <p:nvPr/>
        </p:nvSpPr>
        <p:spPr>
          <a:xfrm>
            <a:off x="7735577" y="489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7" name="Google Shape;5077;p114"/>
          <p:cNvSpPr/>
          <p:nvPr/>
        </p:nvSpPr>
        <p:spPr>
          <a:xfrm>
            <a:off x="7735577" y="551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8" name="Google Shape;5078;p114"/>
          <p:cNvSpPr/>
          <p:nvPr/>
        </p:nvSpPr>
        <p:spPr>
          <a:xfrm>
            <a:off x="7735577" y="612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9" name="Google Shape;5079;p114"/>
          <p:cNvSpPr/>
          <p:nvPr/>
        </p:nvSpPr>
        <p:spPr>
          <a:xfrm>
            <a:off x="7735577" y="673964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0" name="Google Shape;5080;p114"/>
          <p:cNvSpPr/>
          <p:nvPr/>
        </p:nvSpPr>
        <p:spPr>
          <a:xfrm>
            <a:off x="7383659" y="352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1" name="Google Shape;5081;p114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2" name="Google Shape;5082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83" name="Google Shape;5083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84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5" name="Google Shape;5085;p115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6" name="Google Shape;5086;p115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7" name="Google Shape;5087;p115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8" name="Google Shape;5088;p115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9" name="Google Shape;5089;p115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0" name="Google Shape;5090;p115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1" name="Google Shape;5091;p115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2" name="Google Shape;5092;p115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3" name="Google Shape;5093;p115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4" name="Google Shape;5094;p115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5" name="Google Shape;5095;p115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6" name="Google Shape;5096;p115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7" name="Google Shape;5097;p115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8" name="Google Shape;5098;p115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9" name="Google Shape;5099;p115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0" name="Google Shape;5100;p115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1" name="Google Shape;5101;p115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2" name="Google Shape;5102;p115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3" name="Google Shape;5103;p115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4" name="Google Shape;5104;p115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5" name="Google Shape;5105;p115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6" name="Google Shape;5106;p115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7" name="Google Shape;5107;p115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8" name="Google Shape;5108;p115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9" name="Google Shape;5109;p115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0" name="Google Shape;5110;p115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1" name="Google Shape;5111;p115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2" name="Google Shape;5112;p115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3" name="Google Shape;5113;p115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4" name="Google Shape;5114;p115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5" name="Google Shape;5115;p115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6" name="Google Shape;5116;p115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7" name="Google Shape;5117;p115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8" name="Google Shape;5118;p115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9" name="Google Shape;5119;p115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0" name="Google Shape;5120;p115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1" name="Google Shape;5121;p115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2" name="Google Shape;5122;p115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3" name="Google Shape;5123;p115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4" name="Google Shape;5124;p115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5" name="Google Shape;5125;p115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6" name="Google Shape;5126;p115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7" name="Google Shape;5127;p115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8" name="Google Shape;5128;p115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9" name="Google Shape;5129;p115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0" name="Google Shape;5130;p115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1" name="Google Shape;5131;p115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2" name="Google Shape;5132;p115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3" name="Google Shape;5133;p115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4" name="Google Shape;5134;p115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5" name="Google Shape;5135;p115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6" name="Google Shape;5136;p115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7" name="Google Shape;5137;p115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8" name="Google Shape;5138;p115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39" name="Google Shape;5139;p115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0" name="Google Shape;5140;p115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1" name="Google Shape;5141;p115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2" name="Google Shape;5142;p115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43" name="Google Shape;5143;p115"/>
          <p:cNvSpPr txBox="1"/>
          <p:nvPr>
            <p:ph type="title"/>
          </p:nvPr>
        </p:nvSpPr>
        <p:spPr>
          <a:xfrm>
            <a:off x="713225" y="676950"/>
            <a:ext cx="45336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44" name="Google Shape;5144;p115"/>
          <p:cNvSpPr txBox="1"/>
          <p:nvPr>
            <p:ph idx="1" type="subTitle"/>
          </p:nvPr>
        </p:nvSpPr>
        <p:spPr>
          <a:xfrm>
            <a:off x="713225" y="1972200"/>
            <a:ext cx="4533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145" name="Google Shape;5145;p115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5146" name="Google Shape;5146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116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49" name="Google Shape;5149;p116"/>
          <p:cNvSpPr/>
          <p:nvPr/>
        </p:nvSpPr>
        <p:spPr>
          <a:xfrm>
            <a:off x="8406348" y="55097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0" name="Google Shape;5150;p116"/>
          <p:cNvSpPr/>
          <p:nvPr/>
        </p:nvSpPr>
        <p:spPr>
          <a:xfrm>
            <a:off x="8406348" y="61220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1" name="Google Shape;5151;p116"/>
          <p:cNvSpPr/>
          <p:nvPr/>
        </p:nvSpPr>
        <p:spPr>
          <a:xfrm>
            <a:off x="8406348" y="67343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2" name="Google Shape;5152;p116"/>
          <p:cNvSpPr/>
          <p:nvPr/>
        </p:nvSpPr>
        <p:spPr>
          <a:xfrm>
            <a:off x="8406348" y="7346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3" name="Google Shape;5153;p116"/>
          <p:cNvSpPr/>
          <p:nvPr/>
        </p:nvSpPr>
        <p:spPr>
          <a:xfrm>
            <a:off x="8406348" y="795892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4" name="Google Shape;5154;p116"/>
          <p:cNvSpPr/>
          <p:nvPr/>
        </p:nvSpPr>
        <p:spPr>
          <a:xfrm>
            <a:off x="8406348" y="8571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5" name="Google Shape;5155;p116"/>
          <p:cNvSpPr/>
          <p:nvPr/>
        </p:nvSpPr>
        <p:spPr>
          <a:xfrm>
            <a:off x="8406348" y="91839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6" name="Google Shape;5156;p116"/>
          <p:cNvSpPr/>
          <p:nvPr/>
        </p:nvSpPr>
        <p:spPr>
          <a:xfrm>
            <a:off x="8406348" y="979622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7" name="Google Shape;5157;p116"/>
          <p:cNvSpPr/>
          <p:nvPr/>
        </p:nvSpPr>
        <p:spPr>
          <a:xfrm>
            <a:off x="8406348" y="10404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8" name="Google Shape;5158;p116"/>
          <p:cNvSpPr/>
          <p:nvPr/>
        </p:nvSpPr>
        <p:spPr>
          <a:xfrm>
            <a:off x="8406348" y="1102083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9" name="Google Shape;5159;p116"/>
          <p:cNvSpPr/>
          <p:nvPr/>
        </p:nvSpPr>
        <p:spPr>
          <a:xfrm>
            <a:off x="8406348" y="116292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0" name="Google Shape;5160;p116"/>
          <p:cNvSpPr/>
          <p:nvPr/>
        </p:nvSpPr>
        <p:spPr>
          <a:xfrm>
            <a:off x="8406348" y="122415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1" name="Google Shape;5161;p116"/>
          <p:cNvSpPr/>
          <p:nvPr/>
        </p:nvSpPr>
        <p:spPr>
          <a:xfrm>
            <a:off x="8405957" y="1254769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2" name="Google Shape;5162;p116"/>
          <p:cNvSpPr/>
          <p:nvPr/>
        </p:nvSpPr>
        <p:spPr>
          <a:xfrm>
            <a:off x="8372179" y="1255667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3" name="Google Shape;5163;p116"/>
          <p:cNvSpPr/>
          <p:nvPr/>
        </p:nvSpPr>
        <p:spPr>
          <a:xfrm>
            <a:off x="8527247" y="1376839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4" name="Google Shape;5164;p116"/>
          <p:cNvSpPr/>
          <p:nvPr/>
        </p:nvSpPr>
        <p:spPr>
          <a:xfrm>
            <a:off x="8423550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5" name="Google Shape;5165;p116"/>
          <p:cNvSpPr/>
          <p:nvPr/>
        </p:nvSpPr>
        <p:spPr>
          <a:xfrm>
            <a:off x="8445028" y="199091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6" name="Google Shape;5166;p116"/>
          <p:cNvSpPr/>
          <p:nvPr/>
        </p:nvSpPr>
        <p:spPr>
          <a:xfrm>
            <a:off x="850586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7" name="Google Shape;5167;p116"/>
          <p:cNvSpPr/>
          <p:nvPr/>
        </p:nvSpPr>
        <p:spPr>
          <a:xfrm>
            <a:off x="8599314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8" name="Google Shape;5168;p116"/>
          <p:cNvSpPr/>
          <p:nvPr/>
        </p:nvSpPr>
        <p:spPr>
          <a:xfrm>
            <a:off x="8714238" y="199091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9" name="Google Shape;5169;p116"/>
          <p:cNvSpPr/>
          <p:nvPr/>
        </p:nvSpPr>
        <p:spPr>
          <a:xfrm>
            <a:off x="8775078" y="199091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0" name="Google Shape;5170;p116"/>
          <p:cNvSpPr/>
          <p:nvPr/>
        </p:nvSpPr>
        <p:spPr>
          <a:xfrm>
            <a:off x="8775078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1" name="Google Shape;5171;p116"/>
          <p:cNvSpPr/>
          <p:nvPr/>
        </p:nvSpPr>
        <p:spPr>
          <a:xfrm>
            <a:off x="877507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2" name="Google Shape;5172;p116"/>
          <p:cNvSpPr/>
          <p:nvPr/>
        </p:nvSpPr>
        <p:spPr>
          <a:xfrm>
            <a:off x="8775078" y="199091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3" name="Google Shape;5173;p116"/>
          <p:cNvSpPr/>
          <p:nvPr/>
        </p:nvSpPr>
        <p:spPr>
          <a:xfrm>
            <a:off x="8775078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4" name="Google Shape;5174;p116"/>
          <p:cNvSpPr/>
          <p:nvPr/>
        </p:nvSpPr>
        <p:spPr>
          <a:xfrm>
            <a:off x="8775078" y="7858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5" name="Google Shape;5175;p116"/>
          <p:cNvSpPr/>
          <p:nvPr/>
        </p:nvSpPr>
        <p:spPr>
          <a:xfrm>
            <a:off x="877507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6" name="Google Shape;5176;p116"/>
          <p:cNvSpPr/>
          <p:nvPr/>
        </p:nvSpPr>
        <p:spPr>
          <a:xfrm>
            <a:off x="8775078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7" name="Google Shape;5177;p116"/>
          <p:cNvSpPr/>
          <p:nvPr/>
        </p:nvSpPr>
        <p:spPr>
          <a:xfrm>
            <a:off x="8775078" y="-14724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8" name="Google Shape;5178;p116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9" name="Google Shape;5179;p116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0" name="Google Shape;5180;p116"/>
          <p:cNvSpPr/>
          <p:nvPr/>
        </p:nvSpPr>
        <p:spPr>
          <a:xfrm>
            <a:off x="8599314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p116"/>
          <p:cNvSpPr/>
          <p:nvPr/>
        </p:nvSpPr>
        <p:spPr>
          <a:xfrm>
            <a:off x="850586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2" name="Google Shape;5182;p116"/>
          <p:cNvSpPr/>
          <p:nvPr/>
        </p:nvSpPr>
        <p:spPr>
          <a:xfrm>
            <a:off x="8445028" y="7858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3" name="Google Shape;5183;p116"/>
          <p:cNvSpPr/>
          <p:nvPr/>
        </p:nvSpPr>
        <p:spPr>
          <a:xfrm>
            <a:off x="7700843" y="-153218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4" name="Google Shape;5184;p116"/>
          <p:cNvSpPr/>
          <p:nvPr/>
        </p:nvSpPr>
        <p:spPr>
          <a:xfrm>
            <a:off x="7701624" y="-152398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5" name="Google Shape;5185;p116"/>
          <p:cNvSpPr/>
          <p:nvPr/>
        </p:nvSpPr>
        <p:spPr>
          <a:xfrm>
            <a:off x="7801436" y="-31343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6" name="Google Shape;5186;p116"/>
          <p:cNvSpPr/>
          <p:nvPr/>
        </p:nvSpPr>
        <p:spPr>
          <a:xfrm>
            <a:off x="8764412" y="1959346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7" name="Google Shape;5187;p116"/>
          <p:cNvSpPr/>
          <p:nvPr/>
        </p:nvSpPr>
        <p:spPr>
          <a:xfrm>
            <a:off x="6996214" y="-15340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8" name="Google Shape;5188;p116"/>
          <p:cNvSpPr/>
          <p:nvPr/>
        </p:nvSpPr>
        <p:spPr>
          <a:xfrm>
            <a:off x="7523908" y="180777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9" name="Google Shape;5189;p116"/>
          <p:cNvSpPr/>
          <p:nvPr/>
        </p:nvSpPr>
        <p:spPr>
          <a:xfrm>
            <a:off x="2464684" y="4956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0" name="Google Shape;5190;p116"/>
          <p:cNvSpPr/>
          <p:nvPr/>
        </p:nvSpPr>
        <p:spPr>
          <a:xfrm>
            <a:off x="2464684" y="4604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1" name="Google Shape;5191;p116"/>
          <p:cNvSpPr/>
          <p:nvPr/>
        </p:nvSpPr>
        <p:spPr>
          <a:xfrm>
            <a:off x="2112765" y="460400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2" name="Google Shape;5192;p116"/>
          <p:cNvSpPr/>
          <p:nvPr/>
        </p:nvSpPr>
        <p:spPr>
          <a:xfrm>
            <a:off x="1408577" y="460400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3" name="Google Shape;5193;p116"/>
          <p:cNvSpPr/>
          <p:nvPr/>
        </p:nvSpPr>
        <p:spPr>
          <a:xfrm>
            <a:off x="1408577" y="4665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4" name="Google Shape;5194;p116"/>
          <p:cNvSpPr/>
          <p:nvPr/>
        </p:nvSpPr>
        <p:spPr>
          <a:xfrm>
            <a:off x="1408577" y="4726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5" name="Google Shape;5195;p116"/>
          <p:cNvSpPr/>
          <p:nvPr/>
        </p:nvSpPr>
        <p:spPr>
          <a:xfrm>
            <a:off x="1408577" y="4787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6" name="Google Shape;5196;p116"/>
          <p:cNvSpPr/>
          <p:nvPr/>
        </p:nvSpPr>
        <p:spPr>
          <a:xfrm>
            <a:off x="1408577" y="4848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7" name="Google Shape;5197;p116"/>
          <p:cNvSpPr/>
          <p:nvPr/>
        </p:nvSpPr>
        <p:spPr>
          <a:xfrm>
            <a:off x="1408577" y="4910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8" name="Google Shape;5198;p116"/>
          <p:cNvSpPr/>
          <p:nvPr/>
        </p:nvSpPr>
        <p:spPr>
          <a:xfrm>
            <a:off x="1408577" y="4971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9" name="Google Shape;5199;p116"/>
          <p:cNvSpPr/>
          <p:nvPr/>
        </p:nvSpPr>
        <p:spPr>
          <a:xfrm>
            <a:off x="1408577" y="5032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0" name="Google Shape;5200;p116"/>
          <p:cNvSpPr/>
          <p:nvPr/>
        </p:nvSpPr>
        <p:spPr>
          <a:xfrm>
            <a:off x="1408577" y="5093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1" name="Google Shape;5201;p116"/>
          <p:cNvSpPr/>
          <p:nvPr/>
        </p:nvSpPr>
        <p:spPr>
          <a:xfrm>
            <a:off x="1408577" y="5155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2" name="Google Shape;5202;p116"/>
          <p:cNvSpPr/>
          <p:nvPr/>
        </p:nvSpPr>
        <p:spPr>
          <a:xfrm>
            <a:off x="1408577" y="5216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03" name="Google Shape;5203;p116"/>
          <p:cNvSpPr/>
          <p:nvPr/>
        </p:nvSpPr>
        <p:spPr>
          <a:xfrm>
            <a:off x="704388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4" name="Google Shape;5204;p116"/>
          <p:cNvSpPr/>
          <p:nvPr/>
        </p:nvSpPr>
        <p:spPr>
          <a:xfrm rot="5400000">
            <a:off x="199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5" name="Google Shape;5205;p116"/>
          <p:cNvSpPr/>
          <p:nvPr/>
        </p:nvSpPr>
        <p:spPr>
          <a:xfrm>
            <a:off x="1056659" y="4956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6" name="Google Shape;5206;p116"/>
          <p:cNvSpPr/>
          <p:nvPr/>
        </p:nvSpPr>
        <p:spPr>
          <a:xfrm>
            <a:off x="1408577" y="528392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07" name="Google Shape;5207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p117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10" name="Google Shape;5210;p117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1" name="Google Shape;5211;p117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2" name="Google Shape;5212;p117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3" name="Google Shape;5213;p117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4" name="Google Shape;5214;p117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5" name="Google Shape;5215;p117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6" name="Google Shape;5216;p117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7" name="Google Shape;5217;p117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8" name="Google Shape;5218;p117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9" name="Google Shape;5219;p117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0" name="Google Shape;5220;p117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1" name="Google Shape;5221;p117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2" name="Google Shape;5222;p117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3" name="Google Shape;5223;p117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4" name="Google Shape;5224;p117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5" name="Google Shape;5225;p117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6" name="Google Shape;5226;p117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7" name="Google Shape;5227;p117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8" name="Google Shape;5228;p117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9" name="Google Shape;5229;p117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0" name="Google Shape;5230;p117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1" name="Google Shape;5231;p117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2" name="Google Shape;5232;p117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3" name="Google Shape;5233;p117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4" name="Google Shape;5234;p117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5" name="Google Shape;5235;p117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6" name="Google Shape;5236;p117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7" name="Google Shape;5237;p117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8" name="Google Shape;5238;p117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9" name="Google Shape;5239;p117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0" name="Google Shape;5240;p117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1" name="Google Shape;5241;p117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2" name="Google Shape;5242;p117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3" name="Google Shape;5243;p117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4" name="Google Shape;5244;p117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5" name="Google Shape;5245;p117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6" name="Google Shape;5246;p117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7" name="Google Shape;5247;p117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8" name="Google Shape;5248;p117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9" name="Google Shape;5249;p117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0" name="Google Shape;5250;p117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1" name="Google Shape;5251;p117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2" name="Google Shape;5252;p117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3" name="Google Shape;5253;p117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4" name="Google Shape;5254;p117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5" name="Google Shape;5255;p117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6" name="Google Shape;5256;p117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7" name="Google Shape;5257;p117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8" name="Google Shape;5258;p117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9" name="Google Shape;5259;p117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0" name="Google Shape;5260;p117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1" name="Google Shape;5261;p117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2" name="Google Shape;5262;p117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3" name="Google Shape;5263;p117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4" name="Google Shape;5264;p117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5" name="Google Shape;5265;p117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6" name="Google Shape;5266;p117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7" name="Google Shape;5267;p117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8" name="Google Shape;5268;p117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9" name="Google Shape;5269;p117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0" name="Google Shape;5270;p117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1" name="Google Shape;5271;p117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2" name="Google Shape;5272;p117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3" name="Google Shape;5273;p117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4" name="Google Shape;5274;p117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5" name="Google Shape;5275;p117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6" name="Google Shape;5276;p117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7" name="Google Shape;5277;p117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8" name="Google Shape;5278;p117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9" name="Google Shape;5279;p117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0" name="Google Shape;5280;p117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1" name="Google Shape;5281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Google Shape;5283;p11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84" name="Google Shape;5284;p118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85" name="Google Shape;5285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86" name="Shape 5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7" name="Google Shape;5287;p119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8" name="Google Shape;5288;p119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9" name="Google Shape;5289;p119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0" name="Google Shape;5290;p119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1" name="Google Shape;5291;p119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2" name="Google Shape;5292;p119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3" name="Google Shape;5293;p119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4" name="Google Shape;5294;p119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5" name="Google Shape;5295;p119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6" name="Google Shape;5296;p119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7" name="Google Shape;5297;p119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8" name="Google Shape;5298;p119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9" name="Google Shape;5299;p119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00" name="Google Shape;5300;p119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1" name="Google Shape;5301;p119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2" name="Google Shape;5302;p119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3" name="Google Shape;5303;p119"/>
          <p:cNvSpPr/>
          <p:nvPr/>
        </p:nvSpPr>
        <p:spPr>
          <a:xfrm>
            <a:off x="7732551" y="-8806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4" name="Google Shape;5304;p119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5" name="Google Shape;5305;p119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6" name="Google Shape;5306;p119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7" name="Google Shape;5307;p119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8" name="Google Shape;5308;p119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9" name="Google Shape;5309;p119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0" name="Google Shape;5310;p119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1" name="Google Shape;5311;p119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2" name="Google Shape;5312;p119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3" name="Google Shape;5313;p119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4" name="Google Shape;5314;p119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5" name="Google Shape;5315;p119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6" name="Google Shape;5316;p119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7" name="Google Shape;5317;p119"/>
          <p:cNvSpPr/>
          <p:nvPr/>
        </p:nvSpPr>
        <p:spPr>
          <a:xfrm>
            <a:off x="8401728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8" name="Google Shape;5318;p119"/>
          <p:cNvSpPr/>
          <p:nvPr/>
        </p:nvSpPr>
        <p:spPr>
          <a:xfrm>
            <a:off x="8338763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9" name="Google Shape;5319;p119"/>
          <p:cNvSpPr/>
          <p:nvPr/>
        </p:nvSpPr>
        <p:spPr>
          <a:xfrm>
            <a:off x="8275797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0" name="Google Shape;5320;p119"/>
          <p:cNvSpPr/>
          <p:nvPr/>
        </p:nvSpPr>
        <p:spPr>
          <a:xfrm>
            <a:off x="8212831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1" name="Google Shape;5321;p119"/>
          <p:cNvSpPr/>
          <p:nvPr/>
        </p:nvSpPr>
        <p:spPr>
          <a:xfrm>
            <a:off x="8149866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2" name="Google Shape;5322;p119"/>
          <p:cNvSpPr/>
          <p:nvPr/>
        </p:nvSpPr>
        <p:spPr>
          <a:xfrm>
            <a:off x="8086900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3" name="Google Shape;5323;p119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4" name="Google Shape;5324;p119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5" name="Google Shape;5325;p119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6" name="Google Shape;5326;p119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7" name="Google Shape;5327;p119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8" name="Google Shape;5328;p119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9" name="Google Shape;5329;p119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0" name="Google Shape;5330;p119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1" name="Google Shape;5331;p119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2" name="Google Shape;5332;p119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3" name="Google Shape;5333;p119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4" name="Google Shape;5334;p119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5" name="Google Shape;5335;p119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6" name="Google Shape;5336;p119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7" name="Google Shape;5337;p119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8" name="Google Shape;5338;p119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9" name="Google Shape;5339;p119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0" name="Google Shape;5340;p119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1" name="Google Shape;5341;p119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2" name="Google Shape;5342;p119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3" name="Google Shape;5343;p119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4" name="Google Shape;5344;p119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5" name="Google Shape;5345;p119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6" name="Google Shape;5346;p119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rgbClr val="D8C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7" name="Google Shape;5347;p119"/>
          <p:cNvSpPr txBox="1"/>
          <p:nvPr>
            <p:ph hasCustomPrompt="1" type="title"/>
          </p:nvPr>
        </p:nvSpPr>
        <p:spPr>
          <a:xfrm>
            <a:off x="713225" y="888275"/>
            <a:ext cx="4696800" cy="24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48" name="Google Shape;5348;p119"/>
          <p:cNvSpPr txBox="1"/>
          <p:nvPr>
            <p:ph idx="1" type="subTitle"/>
          </p:nvPr>
        </p:nvSpPr>
        <p:spPr>
          <a:xfrm>
            <a:off x="713225" y="3254250"/>
            <a:ext cx="469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49" name="Google Shape;5349;p119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5350" name="Google Shape;5350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51" name="Shape 5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2" name="Google Shape;5352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53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4" name="Google Shape;5354;p121"/>
          <p:cNvGrpSpPr/>
          <p:nvPr/>
        </p:nvGrpSpPr>
        <p:grpSpPr>
          <a:xfrm>
            <a:off x="1413017" y="4438702"/>
            <a:ext cx="697891" cy="704222"/>
            <a:chOff x="1413017" y="4438702"/>
            <a:chExt cx="697891" cy="704222"/>
          </a:xfrm>
        </p:grpSpPr>
        <p:sp>
          <p:nvSpPr>
            <p:cNvPr id="5355" name="Google Shape;5355;p121"/>
            <p:cNvSpPr/>
            <p:nvPr/>
          </p:nvSpPr>
          <p:spPr>
            <a:xfrm rot="10800000">
              <a:off x="1413017" y="511227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121"/>
            <p:cNvSpPr/>
            <p:nvPr/>
          </p:nvSpPr>
          <p:spPr>
            <a:xfrm rot="10800000">
              <a:off x="1414217" y="505104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121"/>
            <p:cNvSpPr/>
            <p:nvPr/>
          </p:nvSpPr>
          <p:spPr>
            <a:xfrm rot="10800000">
              <a:off x="1414217" y="49898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121"/>
            <p:cNvSpPr/>
            <p:nvPr/>
          </p:nvSpPr>
          <p:spPr>
            <a:xfrm rot="10800000">
              <a:off x="1414217" y="4928545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121"/>
            <p:cNvSpPr/>
            <p:nvPr/>
          </p:nvSpPr>
          <p:spPr>
            <a:xfrm rot="10800000">
              <a:off x="1414217" y="48673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121"/>
            <p:cNvSpPr/>
            <p:nvPr/>
          </p:nvSpPr>
          <p:spPr>
            <a:xfrm rot="10800000">
              <a:off x="1414217" y="480608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121"/>
            <p:cNvSpPr/>
            <p:nvPr/>
          </p:nvSpPr>
          <p:spPr>
            <a:xfrm rot="10800000">
              <a:off x="1414217" y="474485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121"/>
            <p:cNvSpPr/>
            <p:nvPr/>
          </p:nvSpPr>
          <p:spPr>
            <a:xfrm rot="10800000">
              <a:off x="1414217" y="468362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121"/>
            <p:cNvSpPr/>
            <p:nvPr/>
          </p:nvSpPr>
          <p:spPr>
            <a:xfrm rot="10800000">
              <a:off x="1414217" y="462239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121"/>
            <p:cNvSpPr/>
            <p:nvPr/>
          </p:nvSpPr>
          <p:spPr>
            <a:xfrm rot="10800000">
              <a:off x="1414217" y="456116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121"/>
            <p:cNvSpPr/>
            <p:nvPr/>
          </p:nvSpPr>
          <p:spPr>
            <a:xfrm rot="10800000">
              <a:off x="1414217" y="449993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121"/>
            <p:cNvSpPr/>
            <p:nvPr/>
          </p:nvSpPr>
          <p:spPr>
            <a:xfrm rot="10800000">
              <a:off x="1414217" y="4438702"/>
              <a:ext cx="696691" cy="30264"/>
            </a:xfrm>
            <a:custGeom>
              <a:rect b="b" l="l" r="r" t="t"/>
              <a:pathLst>
                <a:path extrusionOk="0" h="775" w="17841">
                  <a:moveTo>
                    <a:pt x="1" y="1"/>
                  </a:moveTo>
                  <a:lnTo>
                    <a:pt x="1" y="775"/>
                  </a:lnTo>
                  <a:lnTo>
                    <a:pt x="17840" y="77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7" name="Google Shape;5367;p121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8" name="Google Shape;5368;p121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9" name="Google Shape;5369;p121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0" name="Google Shape;5370;p121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1" name="Google Shape;5371;p121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2" name="Google Shape;5372;p121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3" name="Google Shape;5373;p121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4" name="Google Shape;5374;p121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5" name="Google Shape;5375;p121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6" name="Google Shape;5376;p121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7" name="Google Shape;5377;p121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8" name="Google Shape;5378;p121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9" name="Google Shape;5379;p121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0" name="Google Shape;5380;p121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1" name="Google Shape;5381;p121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2" name="Google Shape;5382;p121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3" name="Google Shape;5383;p121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4" name="Google Shape;5384;p121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5" name="Google Shape;5385;p121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6" name="Google Shape;5386;p1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87" name="Google Shape;5387;p121"/>
          <p:cNvSpPr txBox="1"/>
          <p:nvPr>
            <p:ph hasCustomPrompt="1" idx="2" type="title"/>
          </p:nvPr>
        </p:nvSpPr>
        <p:spPr>
          <a:xfrm>
            <a:off x="720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88" name="Google Shape;5388;p121"/>
          <p:cNvSpPr txBox="1"/>
          <p:nvPr>
            <p:ph hasCustomPrompt="1" idx="3" type="title"/>
          </p:nvPr>
        </p:nvSpPr>
        <p:spPr>
          <a:xfrm>
            <a:off x="720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89" name="Google Shape;5389;p121"/>
          <p:cNvSpPr txBox="1"/>
          <p:nvPr>
            <p:ph hasCustomPrompt="1" idx="4" type="title"/>
          </p:nvPr>
        </p:nvSpPr>
        <p:spPr>
          <a:xfrm>
            <a:off x="3306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0" name="Google Shape;5390;p121"/>
          <p:cNvSpPr txBox="1"/>
          <p:nvPr>
            <p:ph hasCustomPrompt="1" idx="5" type="title"/>
          </p:nvPr>
        </p:nvSpPr>
        <p:spPr>
          <a:xfrm>
            <a:off x="3306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1" name="Google Shape;5391;p121"/>
          <p:cNvSpPr txBox="1"/>
          <p:nvPr>
            <p:ph hasCustomPrompt="1" idx="6" type="title"/>
          </p:nvPr>
        </p:nvSpPr>
        <p:spPr>
          <a:xfrm>
            <a:off x="5892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2" name="Google Shape;5392;p121"/>
          <p:cNvSpPr txBox="1"/>
          <p:nvPr>
            <p:ph hasCustomPrompt="1" idx="7" type="title"/>
          </p:nvPr>
        </p:nvSpPr>
        <p:spPr>
          <a:xfrm>
            <a:off x="5892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3" name="Google Shape;5393;p121"/>
          <p:cNvSpPr txBox="1"/>
          <p:nvPr>
            <p:ph idx="1" type="subTitle"/>
          </p:nvPr>
        </p:nvSpPr>
        <p:spPr>
          <a:xfrm>
            <a:off x="720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94" name="Google Shape;5394;p121"/>
          <p:cNvSpPr txBox="1"/>
          <p:nvPr>
            <p:ph idx="8" type="subTitle"/>
          </p:nvPr>
        </p:nvSpPr>
        <p:spPr>
          <a:xfrm>
            <a:off x="3306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95" name="Google Shape;5395;p121"/>
          <p:cNvSpPr txBox="1"/>
          <p:nvPr>
            <p:ph idx="9" type="subTitle"/>
          </p:nvPr>
        </p:nvSpPr>
        <p:spPr>
          <a:xfrm>
            <a:off x="5892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96" name="Google Shape;5396;p121"/>
          <p:cNvSpPr txBox="1"/>
          <p:nvPr>
            <p:ph idx="13" type="subTitle"/>
          </p:nvPr>
        </p:nvSpPr>
        <p:spPr>
          <a:xfrm>
            <a:off x="720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97" name="Google Shape;5397;p121"/>
          <p:cNvSpPr txBox="1"/>
          <p:nvPr>
            <p:ph idx="14" type="subTitle"/>
          </p:nvPr>
        </p:nvSpPr>
        <p:spPr>
          <a:xfrm>
            <a:off x="3306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98" name="Google Shape;5398;p121"/>
          <p:cNvSpPr txBox="1"/>
          <p:nvPr>
            <p:ph idx="15" type="subTitle"/>
          </p:nvPr>
        </p:nvSpPr>
        <p:spPr>
          <a:xfrm>
            <a:off x="5892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99" name="Google Shape;5399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400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1" name="Google Shape;5401;p122"/>
          <p:cNvSpPr/>
          <p:nvPr/>
        </p:nvSpPr>
        <p:spPr>
          <a:xfrm flipH="1">
            <a:off x="10" y="352522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2" name="Google Shape;5402;p122"/>
          <p:cNvSpPr/>
          <p:nvPr/>
        </p:nvSpPr>
        <p:spPr>
          <a:xfrm flipH="1">
            <a:off x="401" y="60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3" name="Google Shape;5403;p122"/>
          <p:cNvSpPr/>
          <p:nvPr/>
        </p:nvSpPr>
        <p:spPr>
          <a:xfrm flipH="1">
            <a:off x="352280" y="213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4" name="Google Shape;5404;p122"/>
          <p:cNvSpPr/>
          <p:nvPr/>
        </p:nvSpPr>
        <p:spPr>
          <a:xfrm flipH="1" rot="10800000">
            <a:off x="7714891" y="4761852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5" name="Google Shape;5405;p122"/>
          <p:cNvSpPr/>
          <p:nvPr/>
        </p:nvSpPr>
        <p:spPr>
          <a:xfrm flipH="1" rot="5400000">
            <a:off x="7329053" y="4761829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6" name="Google Shape;5406;p122"/>
          <p:cNvSpPr/>
          <p:nvPr/>
        </p:nvSpPr>
        <p:spPr>
          <a:xfrm flipH="1" rot="10800000">
            <a:off x="8441842" y="44048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7" name="Google Shape;5407;p122"/>
          <p:cNvSpPr/>
          <p:nvPr/>
        </p:nvSpPr>
        <p:spPr>
          <a:xfrm flipH="1" rot="10800000">
            <a:off x="8441842" y="434366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8" name="Google Shape;5408;p122"/>
          <p:cNvSpPr/>
          <p:nvPr/>
        </p:nvSpPr>
        <p:spPr>
          <a:xfrm flipH="1" rot="10800000">
            <a:off x="8441842" y="428243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9" name="Google Shape;5409;p122"/>
          <p:cNvSpPr/>
          <p:nvPr/>
        </p:nvSpPr>
        <p:spPr>
          <a:xfrm flipH="1" rot="10800000">
            <a:off x="8441842" y="42212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0" name="Google Shape;5410;p122"/>
          <p:cNvSpPr/>
          <p:nvPr/>
        </p:nvSpPr>
        <p:spPr>
          <a:xfrm flipH="1" rot="10800000">
            <a:off x="8441842" y="415993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1" name="Google Shape;5411;p122"/>
          <p:cNvSpPr/>
          <p:nvPr/>
        </p:nvSpPr>
        <p:spPr>
          <a:xfrm flipH="1" rot="10800000">
            <a:off x="8441842" y="40987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2" name="Google Shape;5412;p122"/>
          <p:cNvSpPr/>
          <p:nvPr/>
        </p:nvSpPr>
        <p:spPr>
          <a:xfrm flipH="1" rot="10800000">
            <a:off x="8441842" y="403747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3" name="Google Shape;5413;p122"/>
          <p:cNvSpPr/>
          <p:nvPr/>
        </p:nvSpPr>
        <p:spPr>
          <a:xfrm flipH="1" rot="10800000">
            <a:off x="8441842" y="397663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4" name="Google Shape;5414;p122"/>
          <p:cNvSpPr/>
          <p:nvPr/>
        </p:nvSpPr>
        <p:spPr>
          <a:xfrm flipH="1" rot="10800000">
            <a:off x="8441842" y="391540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5" name="Google Shape;5415;p122"/>
          <p:cNvSpPr/>
          <p:nvPr/>
        </p:nvSpPr>
        <p:spPr>
          <a:xfrm flipH="1" rot="10800000">
            <a:off x="8441842" y="385417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6" name="Google Shape;5416;p122"/>
          <p:cNvSpPr/>
          <p:nvPr/>
        </p:nvSpPr>
        <p:spPr>
          <a:xfrm flipH="1" rot="10800000">
            <a:off x="8441842" y="379294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7" name="Google Shape;5417;p122"/>
          <p:cNvSpPr/>
          <p:nvPr/>
        </p:nvSpPr>
        <p:spPr>
          <a:xfrm flipH="1" rot="10800000">
            <a:off x="8441842" y="373171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8" name="Google Shape;5418;p122"/>
          <p:cNvSpPr/>
          <p:nvPr/>
        </p:nvSpPr>
        <p:spPr>
          <a:xfrm flipH="1" rot="10800000">
            <a:off x="8415603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9" name="Google Shape;5419;p122"/>
          <p:cNvSpPr/>
          <p:nvPr/>
        </p:nvSpPr>
        <p:spPr>
          <a:xfrm flipH="1" rot="10800000">
            <a:off x="8352638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0" name="Google Shape;5420;p122"/>
          <p:cNvSpPr/>
          <p:nvPr/>
        </p:nvSpPr>
        <p:spPr>
          <a:xfrm flipH="1" rot="10800000">
            <a:off x="8289672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1" name="Google Shape;5421;p122"/>
          <p:cNvSpPr/>
          <p:nvPr/>
        </p:nvSpPr>
        <p:spPr>
          <a:xfrm flipH="1" rot="10800000">
            <a:off x="8226706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2" name="Google Shape;5422;p122"/>
          <p:cNvSpPr/>
          <p:nvPr/>
        </p:nvSpPr>
        <p:spPr>
          <a:xfrm flipH="1" rot="10800000">
            <a:off x="8163741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3" name="Google Shape;5423;p122"/>
          <p:cNvSpPr/>
          <p:nvPr/>
        </p:nvSpPr>
        <p:spPr>
          <a:xfrm flipH="1" rot="10800000">
            <a:off x="8100775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4" name="Google Shape;5424;p122"/>
          <p:cNvSpPr/>
          <p:nvPr/>
        </p:nvSpPr>
        <p:spPr>
          <a:xfrm flipH="1" rot="10800000">
            <a:off x="8441452" y="302713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5" name="Google Shape;5425;p122"/>
          <p:cNvSpPr/>
          <p:nvPr/>
        </p:nvSpPr>
        <p:spPr>
          <a:xfrm flipH="1" rot="10800000">
            <a:off x="8407673" y="302803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6" name="Google Shape;5426;p122"/>
          <p:cNvSpPr/>
          <p:nvPr/>
        </p:nvSpPr>
        <p:spPr>
          <a:xfrm flipH="1" rot="10800000">
            <a:off x="8562741" y="314920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7" name="Google Shape;5427;p122"/>
          <p:cNvSpPr/>
          <p:nvPr/>
        </p:nvSpPr>
        <p:spPr>
          <a:xfrm flipH="1" rot="10800000">
            <a:off x="8441842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8" name="Google Shape;5428;p122"/>
          <p:cNvSpPr/>
          <p:nvPr/>
        </p:nvSpPr>
        <p:spPr>
          <a:xfrm flipH="1" rot="10800000">
            <a:off x="8463320" y="4667314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9" name="Google Shape;5429;p122"/>
          <p:cNvSpPr/>
          <p:nvPr/>
        </p:nvSpPr>
        <p:spPr>
          <a:xfrm flipH="1" rot="10800000">
            <a:off x="852416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0" name="Google Shape;5430;p122"/>
          <p:cNvSpPr/>
          <p:nvPr/>
        </p:nvSpPr>
        <p:spPr>
          <a:xfrm flipH="1" rot="10800000">
            <a:off x="8617606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1" name="Google Shape;5431;p122"/>
          <p:cNvSpPr/>
          <p:nvPr/>
        </p:nvSpPr>
        <p:spPr>
          <a:xfrm flipH="1" rot="10800000">
            <a:off x="8732530" y="4441488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2" name="Google Shape;5432;p122"/>
          <p:cNvSpPr/>
          <p:nvPr/>
        </p:nvSpPr>
        <p:spPr>
          <a:xfrm flipH="1" rot="10800000">
            <a:off x="8793370" y="4441488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3" name="Google Shape;5433;p122"/>
          <p:cNvSpPr/>
          <p:nvPr/>
        </p:nvSpPr>
        <p:spPr>
          <a:xfrm flipH="1" rot="10800000">
            <a:off x="8793370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4" name="Google Shape;5434;p122"/>
          <p:cNvSpPr/>
          <p:nvPr/>
        </p:nvSpPr>
        <p:spPr>
          <a:xfrm flipH="1" rot="10800000">
            <a:off x="879337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5" name="Google Shape;5435;p122"/>
          <p:cNvSpPr/>
          <p:nvPr/>
        </p:nvSpPr>
        <p:spPr>
          <a:xfrm flipH="1" rot="10800000">
            <a:off x="8793370" y="4667314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6" name="Google Shape;5436;p122"/>
          <p:cNvSpPr/>
          <p:nvPr/>
        </p:nvSpPr>
        <p:spPr>
          <a:xfrm flipH="1" rot="10800000">
            <a:off x="8793370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7" name="Google Shape;5437;p122"/>
          <p:cNvSpPr/>
          <p:nvPr/>
        </p:nvSpPr>
        <p:spPr>
          <a:xfrm flipH="1" rot="10800000">
            <a:off x="8793370" y="478739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8" name="Google Shape;5438;p122"/>
          <p:cNvSpPr/>
          <p:nvPr/>
        </p:nvSpPr>
        <p:spPr>
          <a:xfrm flipH="1" rot="10800000">
            <a:off x="879337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9" name="Google Shape;5439;p122"/>
          <p:cNvSpPr/>
          <p:nvPr/>
        </p:nvSpPr>
        <p:spPr>
          <a:xfrm flipH="1" rot="10800000">
            <a:off x="8793370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0" name="Google Shape;5440;p122"/>
          <p:cNvSpPr/>
          <p:nvPr/>
        </p:nvSpPr>
        <p:spPr>
          <a:xfrm flipH="1" rot="10800000">
            <a:off x="8793370" y="478739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1" name="Google Shape;5441;p122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2" name="Google Shape;5442;p122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3" name="Google Shape;5443;p122"/>
          <p:cNvSpPr/>
          <p:nvPr/>
        </p:nvSpPr>
        <p:spPr>
          <a:xfrm flipH="1" rot="10800000">
            <a:off x="8617606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4" name="Google Shape;5444;p122"/>
          <p:cNvSpPr/>
          <p:nvPr/>
        </p:nvSpPr>
        <p:spPr>
          <a:xfrm flipH="1" rot="10800000">
            <a:off x="852416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5" name="Google Shape;5445;p122"/>
          <p:cNvSpPr/>
          <p:nvPr/>
        </p:nvSpPr>
        <p:spPr>
          <a:xfrm flipH="1" rot="10800000">
            <a:off x="8463320" y="478739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6" name="Google Shape;5446;p122"/>
          <p:cNvSpPr/>
          <p:nvPr/>
        </p:nvSpPr>
        <p:spPr>
          <a:xfrm flipH="1" rot="10800000">
            <a:off x="8793162" y="2675194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7" name="Google Shape;5447;p122"/>
          <p:cNvSpPr/>
          <p:nvPr/>
        </p:nvSpPr>
        <p:spPr>
          <a:xfrm flipH="1">
            <a:off x="701592" y="-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8" name="Google Shape;5448;p1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49" name="Google Shape;5449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450" name="Shape 5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1" name="Google Shape;5451;p123"/>
          <p:cNvSpPr/>
          <p:nvPr/>
        </p:nvSpPr>
        <p:spPr>
          <a:xfrm>
            <a:off x="843938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2" name="Google Shape;5452;p123"/>
          <p:cNvSpPr/>
          <p:nvPr/>
        </p:nvSpPr>
        <p:spPr>
          <a:xfrm>
            <a:off x="879247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3" name="Google Shape;5453;p123"/>
          <p:cNvSpPr/>
          <p:nvPr/>
        </p:nvSpPr>
        <p:spPr>
          <a:xfrm>
            <a:off x="8724490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4" name="Google Shape;5454;p123"/>
          <p:cNvSpPr/>
          <p:nvPr/>
        </p:nvSpPr>
        <p:spPr>
          <a:xfrm>
            <a:off x="8573796" y="284326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5" name="Google Shape;5455;p123"/>
          <p:cNvSpPr/>
          <p:nvPr/>
        </p:nvSpPr>
        <p:spPr>
          <a:xfrm>
            <a:off x="8872802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6" name="Google Shape;5456;p123"/>
          <p:cNvSpPr/>
          <p:nvPr/>
        </p:nvSpPr>
        <p:spPr>
          <a:xfrm rot="-5400000">
            <a:off x="830125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7" name="Google Shape;5457;p123"/>
          <p:cNvSpPr/>
          <p:nvPr/>
        </p:nvSpPr>
        <p:spPr>
          <a:xfrm rot="-5400000">
            <a:off x="8195899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8" name="Google Shape;5458;p123"/>
          <p:cNvSpPr/>
          <p:nvPr/>
        </p:nvSpPr>
        <p:spPr>
          <a:xfrm rot="-5400000">
            <a:off x="8090522" y="7157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9" name="Google Shape;5459;p123"/>
          <p:cNvSpPr/>
          <p:nvPr/>
        </p:nvSpPr>
        <p:spPr>
          <a:xfrm rot="-5400000">
            <a:off x="798514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0" name="Google Shape;5460;p123"/>
          <p:cNvSpPr/>
          <p:nvPr/>
        </p:nvSpPr>
        <p:spPr>
          <a:xfrm rot="-5400000">
            <a:off x="830125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1" name="Google Shape;5461;p123"/>
          <p:cNvSpPr/>
          <p:nvPr/>
        </p:nvSpPr>
        <p:spPr>
          <a:xfrm rot="-5400000">
            <a:off x="8195899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2" name="Google Shape;5462;p123"/>
          <p:cNvSpPr/>
          <p:nvPr/>
        </p:nvSpPr>
        <p:spPr>
          <a:xfrm rot="-5400000">
            <a:off x="8090522" y="195248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3" name="Google Shape;5463;p123"/>
          <p:cNvSpPr/>
          <p:nvPr/>
        </p:nvSpPr>
        <p:spPr>
          <a:xfrm rot="-5400000">
            <a:off x="798514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4" name="Google Shape;5464;p123"/>
          <p:cNvSpPr/>
          <p:nvPr/>
        </p:nvSpPr>
        <p:spPr>
          <a:xfrm rot="-5400000">
            <a:off x="830125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5" name="Google Shape;5465;p123"/>
          <p:cNvSpPr/>
          <p:nvPr/>
        </p:nvSpPr>
        <p:spPr>
          <a:xfrm rot="-5400000">
            <a:off x="8195899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6" name="Google Shape;5466;p123"/>
          <p:cNvSpPr/>
          <p:nvPr/>
        </p:nvSpPr>
        <p:spPr>
          <a:xfrm rot="-5400000">
            <a:off x="8090522" y="319310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7" name="Google Shape;5467;p123"/>
          <p:cNvSpPr/>
          <p:nvPr/>
        </p:nvSpPr>
        <p:spPr>
          <a:xfrm rot="-5400000">
            <a:off x="798514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8" name="Google Shape;5468;p123"/>
          <p:cNvSpPr/>
          <p:nvPr/>
        </p:nvSpPr>
        <p:spPr>
          <a:xfrm rot="-5400000">
            <a:off x="830145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9" name="Google Shape;5469;p123"/>
          <p:cNvSpPr/>
          <p:nvPr/>
        </p:nvSpPr>
        <p:spPr>
          <a:xfrm rot="-5400000">
            <a:off x="8196094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0" name="Google Shape;5470;p123"/>
          <p:cNvSpPr/>
          <p:nvPr/>
        </p:nvSpPr>
        <p:spPr>
          <a:xfrm rot="-5400000">
            <a:off x="8090718" y="44317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1" name="Google Shape;5471;p123"/>
          <p:cNvSpPr/>
          <p:nvPr/>
        </p:nvSpPr>
        <p:spPr>
          <a:xfrm rot="-5400000">
            <a:off x="798534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2" name="Google Shape;5472;p123"/>
          <p:cNvSpPr/>
          <p:nvPr/>
        </p:nvSpPr>
        <p:spPr>
          <a:xfrm rot="-5400000">
            <a:off x="830125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3" name="Google Shape;5473;p123"/>
          <p:cNvSpPr/>
          <p:nvPr/>
        </p:nvSpPr>
        <p:spPr>
          <a:xfrm rot="-5400000">
            <a:off x="8195899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4" name="Google Shape;5474;p123"/>
          <p:cNvSpPr/>
          <p:nvPr/>
        </p:nvSpPr>
        <p:spPr>
          <a:xfrm rot="-5400000">
            <a:off x="8090522" y="567043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5" name="Google Shape;5475;p123"/>
          <p:cNvSpPr/>
          <p:nvPr/>
        </p:nvSpPr>
        <p:spPr>
          <a:xfrm rot="-5400000">
            <a:off x="798514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6" name="Google Shape;5476;p123"/>
          <p:cNvSpPr/>
          <p:nvPr/>
        </p:nvSpPr>
        <p:spPr>
          <a:xfrm>
            <a:off x="7570969" y="3581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7" name="Google Shape;5477;p123"/>
          <p:cNvSpPr/>
          <p:nvPr/>
        </p:nvSpPr>
        <p:spPr>
          <a:xfrm>
            <a:off x="7570969" y="6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8" name="Google Shape;5478;p123"/>
          <p:cNvSpPr/>
          <p:nvPr/>
        </p:nvSpPr>
        <p:spPr>
          <a:xfrm>
            <a:off x="7219050" y="5821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9" name="Google Shape;5479;p123"/>
          <p:cNvSpPr/>
          <p:nvPr/>
        </p:nvSpPr>
        <p:spPr>
          <a:xfrm>
            <a:off x="6487951" y="5615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0" name="Google Shape;5480;p123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1" name="Google Shape;5481;p123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2" name="Google Shape;5482;p123"/>
          <p:cNvSpPr/>
          <p:nvPr/>
        </p:nvSpPr>
        <p:spPr>
          <a:xfrm rot="10800000">
            <a:off x="1413017" y="5112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3" name="Google Shape;5483;p123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4" name="Google Shape;5484;p123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5" name="Google Shape;5485;p123"/>
          <p:cNvSpPr/>
          <p:nvPr/>
        </p:nvSpPr>
        <p:spPr>
          <a:xfrm rot="10800000">
            <a:off x="1414217" y="5051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6" name="Google Shape;5486;p123"/>
          <p:cNvSpPr/>
          <p:nvPr/>
        </p:nvSpPr>
        <p:spPr>
          <a:xfrm rot="10800000">
            <a:off x="1414217" y="4989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7" name="Google Shape;5487;p123"/>
          <p:cNvSpPr/>
          <p:nvPr/>
        </p:nvSpPr>
        <p:spPr>
          <a:xfrm rot="10800000">
            <a:off x="1414217" y="4928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8" name="Google Shape;5488;p123"/>
          <p:cNvSpPr/>
          <p:nvPr/>
        </p:nvSpPr>
        <p:spPr>
          <a:xfrm rot="10800000">
            <a:off x="1414217" y="4867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9" name="Google Shape;5489;p123"/>
          <p:cNvSpPr/>
          <p:nvPr/>
        </p:nvSpPr>
        <p:spPr>
          <a:xfrm rot="10800000">
            <a:off x="1414217" y="4806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0" name="Google Shape;5490;p123"/>
          <p:cNvSpPr/>
          <p:nvPr/>
        </p:nvSpPr>
        <p:spPr>
          <a:xfrm rot="10800000">
            <a:off x="1414217" y="4744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1" name="Google Shape;5491;p123"/>
          <p:cNvSpPr/>
          <p:nvPr/>
        </p:nvSpPr>
        <p:spPr>
          <a:xfrm rot="10800000">
            <a:off x="1414217" y="4683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2" name="Google Shape;5492;p123"/>
          <p:cNvSpPr/>
          <p:nvPr/>
        </p:nvSpPr>
        <p:spPr>
          <a:xfrm rot="10800000">
            <a:off x="1414217" y="4622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3" name="Google Shape;5493;p123"/>
          <p:cNvSpPr/>
          <p:nvPr/>
        </p:nvSpPr>
        <p:spPr>
          <a:xfrm rot="10800000">
            <a:off x="1414217" y="4561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4" name="Google Shape;5494;p123"/>
          <p:cNvSpPr/>
          <p:nvPr/>
        </p:nvSpPr>
        <p:spPr>
          <a:xfrm rot="10800000">
            <a:off x="1414217" y="4499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5" name="Google Shape;5495;p123"/>
          <p:cNvSpPr/>
          <p:nvPr/>
        </p:nvSpPr>
        <p:spPr>
          <a:xfrm rot="10800000">
            <a:off x="1414217" y="4438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6" name="Google Shape;5496;p123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7" name="Google Shape;5497;p123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8" name="Google Shape;5498;p123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9" name="Google Shape;5499;p1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00" name="Google Shape;5500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5501" name="Shape 5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2" name="Google Shape;5502;p124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3" name="Google Shape;5503;p124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4" name="Google Shape;5504;p124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5" name="Google Shape;5505;p124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6" name="Google Shape;5506;p124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7" name="Google Shape;5507;p124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8" name="Google Shape;5508;p124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9" name="Google Shape;5509;p124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0" name="Google Shape;5510;p124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1" name="Google Shape;5511;p124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2" name="Google Shape;5512;p124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3" name="Google Shape;5513;p124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4" name="Google Shape;5514;p124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5" name="Google Shape;5515;p124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6" name="Google Shape;5516;p124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7" name="Google Shape;5517;p124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8" name="Google Shape;5518;p124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9" name="Google Shape;5519;p124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0" name="Google Shape;5520;p124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1" name="Google Shape;5521;p124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2" name="Google Shape;5522;p124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3" name="Google Shape;5523;p124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4" name="Google Shape;5524;p124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5" name="Google Shape;5525;p124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6" name="Google Shape;5526;p124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7" name="Google Shape;5527;p124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8" name="Google Shape;5528;p124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9" name="Google Shape;5529;p124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0" name="Google Shape;5530;p124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1" name="Google Shape;5531;p124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2" name="Google Shape;5532;p124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3" name="Google Shape;5533;p124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4" name="Google Shape;5534;p124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5" name="Google Shape;5535;p124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6" name="Google Shape;5536;p124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7" name="Google Shape;5537;p124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8" name="Google Shape;5538;p124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9" name="Google Shape;5539;p124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0" name="Google Shape;5540;p124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1" name="Google Shape;5541;p124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2" name="Google Shape;5542;p124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3" name="Google Shape;5543;p124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4" name="Google Shape;5544;p124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5" name="Google Shape;5545;p124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6" name="Google Shape;5546;p1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47" name="Google Shape;5547;p124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8" name="Google Shape;5548;p124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9" name="Google Shape;5549;p124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0" name="Google Shape;5550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5551" name="Shape 5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2" name="Google Shape;5552;p125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3" name="Google Shape;5553;p125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4" name="Google Shape;5554;p125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5" name="Google Shape;5555;p125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6" name="Google Shape;5556;p125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7" name="Google Shape;5557;p125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8" name="Google Shape;5558;p125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9" name="Google Shape;5559;p125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0" name="Google Shape;5560;p125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1" name="Google Shape;5561;p125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2" name="Google Shape;5562;p125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3" name="Google Shape;5563;p125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4" name="Google Shape;5564;p125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5" name="Google Shape;5565;p125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6" name="Google Shape;5566;p125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7" name="Google Shape;5567;p125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8" name="Google Shape;5568;p125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9" name="Google Shape;5569;p125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0" name="Google Shape;5570;p125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1" name="Google Shape;5571;p125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2" name="Google Shape;5572;p125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3" name="Google Shape;5573;p125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4" name="Google Shape;5574;p125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5" name="Google Shape;5575;p125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6" name="Google Shape;5576;p125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7" name="Google Shape;5577;p125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8" name="Google Shape;5578;p125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9" name="Google Shape;5579;p125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0" name="Google Shape;5580;p125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1" name="Google Shape;5581;p125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2" name="Google Shape;5582;p125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3" name="Google Shape;5583;p125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4" name="Google Shape;5584;p125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5" name="Google Shape;5585;p125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6" name="Google Shape;5586;p125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7" name="Google Shape;5587;p125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8" name="Google Shape;5588;p125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9" name="Google Shape;5589;p125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0" name="Google Shape;5590;p125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1" name="Google Shape;5591;p125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2" name="Google Shape;5592;p125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3" name="Google Shape;5593;p125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4" name="Google Shape;5594;p125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5" name="Google Shape;5595;p125"/>
          <p:cNvSpPr txBox="1"/>
          <p:nvPr>
            <p:ph type="title"/>
          </p:nvPr>
        </p:nvSpPr>
        <p:spPr>
          <a:xfrm>
            <a:off x="3889175" y="865775"/>
            <a:ext cx="42327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96" name="Google Shape;5596;p125"/>
          <p:cNvSpPr txBox="1"/>
          <p:nvPr>
            <p:ph idx="1" type="subTitle"/>
          </p:nvPr>
        </p:nvSpPr>
        <p:spPr>
          <a:xfrm>
            <a:off x="3889175" y="2073875"/>
            <a:ext cx="42327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5597" name="Google Shape;5597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6777021" y="4854501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6777021" y="491855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6777021" y="4982606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777021" y="504665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6777021" y="5111119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6777021" y="479042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 rot="10800000">
            <a:off x="8097163" y="4438570"/>
            <a:ext cx="351958" cy="351919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rot="10800000">
            <a:off x="7745284" y="4438570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 rot="10800000">
            <a:off x="7039901" y="4790472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type="ctrTitle"/>
          </p:nvPr>
        </p:nvSpPr>
        <p:spPr>
          <a:xfrm>
            <a:off x="3268537" y="1677250"/>
            <a:ext cx="5162100" cy="13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3268537" y="3081350"/>
            <a:ext cx="5162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14"/>
          <p:cNvSpPr/>
          <p:nvPr>
            <p:ph idx="2" type="pic"/>
          </p:nvPr>
        </p:nvSpPr>
        <p:spPr>
          <a:xfrm>
            <a:off x="0" y="0"/>
            <a:ext cx="2984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598" name="Shape 5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9" name="Google Shape;5599;p126"/>
          <p:cNvSpPr/>
          <p:nvPr/>
        </p:nvSpPr>
        <p:spPr>
          <a:xfrm rot="10800000">
            <a:off x="1406694" y="5111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0" name="Google Shape;5600;p126"/>
          <p:cNvSpPr/>
          <p:nvPr/>
        </p:nvSpPr>
        <p:spPr>
          <a:xfrm rot="10800000">
            <a:off x="2104546" y="4791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1" name="Google Shape;5601;p126"/>
          <p:cNvSpPr/>
          <p:nvPr/>
        </p:nvSpPr>
        <p:spPr>
          <a:xfrm rot="10800000">
            <a:off x="2808735" y="4791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2" name="Google Shape;5602;p126"/>
          <p:cNvSpPr/>
          <p:nvPr/>
        </p:nvSpPr>
        <p:spPr>
          <a:xfrm rot="10800000">
            <a:off x="-3256" y="4438873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3"/>
                </a:lnTo>
                <a:lnTo>
                  <a:pt x="18044" y="18043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3" name="Google Shape;5603;p126"/>
          <p:cNvSpPr/>
          <p:nvPr/>
        </p:nvSpPr>
        <p:spPr>
          <a:xfrm rot="10800000">
            <a:off x="-2475" y="4438873"/>
            <a:ext cx="703837" cy="704228"/>
          </a:xfrm>
          <a:custGeom>
            <a:rect b="b" l="l" r="r" t="t"/>
            <a:pathLst>
              <a:path extrusionOk="0" h="18034" w="18024">
                <a:moveTo>
                  <a:pt x="8818" y="0"/>
                </a:moveTo>
                <a:cubicBezTo>
                  <a:pt x="8004" y="0"/>
                  <a:pt x="7352" y="652"/>
                  <a:pt x="7352" y="1466"/>
                </a:cubicBezTo>
                <a:cubicBezTo>
                  <a:pt x="7352" y="2349"/>
                  <a:pt x="6628" y="2933"/>
                  <a:pt x="5873" y="2933"/>
                </a:cubicBezTo>
                <a:cubicBezTo>
                  <a:pt x="5513" y="2933"/>
                  <a:pt x="5146" y="2801"/>
                  <a:pt x="4847" y="2505"/>
                </a:cubicBezTo>
                <a:cubicBezTo>
                  <a:pt x="4562" y="2215"/>
                  <a:pt x="4188" y="2070"/>
                  <a:pt x="3812" y="2070"/>
                </a:cubicBezTo>
                <a:cubicBezTo>
                  <a:pt x="3437" y="2070"/>
                  <a:pt x="3060" y="2215"/>
                  <a:pt x="2770" y="2505"/>
                </a:cubicBezTo>
                <a:lnTo>
                  <a:pt x="2495" y="2780"/>
                </a:lnTo>
                <a:cubicBezTo>
                  <a:pt x="1925" y="3350"/>
                  <a:pt x="1925" y="4277"/>
                  <a:pt x="2495" y="4847"/>
                </a:cubicBezTo>
                <a:cubicBezTo>
                  <a:pt x="3422" y="5774"/>
                  <a:pt x="2770" y="7352"/>
                  <a:pt x="1467" y="7352"/>
                </a:cubicBezTo>
                <a:cubicBezTo>
                  <a:pt x="652" y="7352"/>
                  <a:pt x="0" y="8014"/>
                  <a:pt x="0" y="8818"/>
                </a:cubicBezTo>
                <a:lnTo>
                  <a:pt x="0" y="9205"/>
                </a:lnTo>
                <a:cubicBezTo>
                  <a:pt x="0" y="10020"/>
                  <a:pt x="652" y="10671"/>
                  <a:pt x="1467" y="10671"/>
                </a:cubicBezTo>
                <a:cubicBezTo>
                  <a:pt x="2770" y="10671"/>
                  <a:pt x="3422" y="12250"/>
                  <a:pt x="2495" y="13176"/>
                </a:cubicBezTo>
                <a:cubicBezTo>
                  <a:pt x="1925" y="13746"/>
                  <a:pt x="1925" y="14673"/>
                  <a:pt x="2495" y="15253"/>
                </a:cubicBezTo>
                <a:lnTo>
                  <a:pt x="2770" y="15528"/>
                </a:lnTo>
                <a:cubicBezTo>
                  <a:pt x="3060" y="15813"/>
                  <a:pt x="3437" y="15956"/>
                  <a:pt x="3812" y="15956"/>
                </a:cubicBezTo>
                <a:cubicBezTo>
                  <a:pt x="4188" y="15956"/>
                  <a:pt x="4562" y="15813"/>
                  <a:pt x="4847" y="15528"/>
                </a:cubicBezTo>
                <a:cubicBezTo>
                  <a:pt x="5148" y="15228"/>
                  <a:pt x="5516" y="15094"/>
                  <a:pt x="5877" y="15094"/>
                </a:cubicBezTo>
                <a:cubicBezTo>
                  <a:pt x="6631" y="15094"/>
                  <a:pt x="7352" y="15679"/>
                  <a:pt x="7352" y="16567"/>
                </a:cubicBezTo>
                <a:cubicBezTo>
                  <a:pt x="7352" y="17371"/>
                  <a:pt x="8004" y="18033"/>
                  <a:pt x="8818" y="18033"/>
                </a:cubicBezTo>
                <a:lnTo>
                  <a:pt x="9205" y="18033"/>
                </a:lnTo>
                <a:cubicBezTo>
                  <a:pt x="10010" y="18033"/>
                  <a:pt x="10672" y="17371"/>
                  <a:pt x="10672" y="16567"/>
                </a:cubicBezTo>
                <a:cubicBezTo>
                  <a:pt x="10672" y="15679"/>
                  <a:pt x="11393" y="15094"/>
                  <a:pt x="12146" y="15094"/>
                </a:cubicBezTo>
                <a:cubicBezTo>
                  <a:pt x="12508" y="15094"/>
                  <a:pt x="12876" y="15228"/>
                  <a:pt x="13177" y="15528"/>
                </a:cubicBezTo>
                <a:cubicBezTo>
                  <a:pt x="13462" y="15813"/>
                  <a:pt x="13836" y="15956"/>
                  <a:pt x="14210" y="15956"/>
                </a:cubicBezTo>
                <a:cubicBezTo>
                  <a:pt x="14584" y="15956"/>
                  <a:pt x="14958" y="15813"/>
                  <a:pt x="15244" y="15528"/>
                </a:cubicBezTo>
                <a:lnTo>
                  <a:pt x="15518" y="15253"/>
                </a:lnTo>
                <a:cubicBezTo>
                  <a:pt x="16099" y="14673"/>
                  <a:pt x="16099" y="13746"/>
                  <a:pt x="15518" y="13176"/>
                </a:cubicBezTo>
                <a:cubicBezTo>
                  <a:pt x="14602" y="12250"/>
                  <a:pt x="15254" y="10671"/>
                  <a:pt x="16557" y="10671"/>
                </a:cubicBezTo>
                <a:cubicBezTo>
                  <a:pt x="17372" y="10671"/>
                  <a:pt x="18023" y="10020"/>
                  <a:pt x="18023" y="9205"/>
                </a:cubicBezTo>
                <a:lnTo>
                  <a:pt x="18023" y="8818"/>
                </a:lnTo>
                <a:cubicBezTo>
                  <a:pt x="18023" y="8014"/>
                  <a:pt x="17372" y="7352"/>
                  <a:pt x="16557" y="7352"/>
                </a:cubicBezTo>
                <a:cubicBezTo>
                  <a:pt x="15254" y="7352"/>
                  <a:pt x="14602" y="5774"/>
                  <a:pt x="15518" y="4847"/>
                </a:cubicBezTo>
                <a:cubicBezTo>
                  <a:pt x="16099" y="4277"/>
                  <a:pt x="16099" y="3350"/>
                  <a:pt x="15518" y="2780"/>
                </a:cubicBezTo>
                <a:lnTo>
                  <a:pt x="15244" y="2505"/>
                </a:lnTo>
                <a:cubicBezTo>
                  <a:pt x="14958" y="2215"/>
                  <a:pt x="14584" y="2070"/>
                  <a:pt x="14210" y="2070"/>
                </a:cubicBezTo>
                <a:cubicBezTo>
                  <a:pt x="13836" y="2070"/>
                  <a:pt x="13462" y="2215"/>
                  <a:pt x="13177" y="2505"/>
                </a:cubicBezTo>
                <a:cubicBezTo>
                  <a:pt x="12878" y="2801"/>
                  <a:pt x="12511" y="2933"/>
                  <a:pt x="12151" y="2933"/>
                </a:cubicBezTo>
                <a:cubicBezTo>
                  <a:pt x="11396" y="2933"/>
                  <a:pt x="10672" y="2349"/>
                  <a:pt x="10672" y="1466"/>
                </a:cubicBezTo>
                <a:cubicBezTo>
                  <a:pt x="10672" y="652"/>
                  <a:pt x="10010" y="0"/>
                  <a:pt x="92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4" name="Google Shape;5604;p126"/>
          <p:cNvSpPr/>
          <p:nvPr/>
        </p:nvSpPr>
        <p:spPr>
          <a:xfrm rot="10800000">
            <a:off x="294149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1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5" name="Google Shape;5605;p126"/>
          <p:cNvSpPr/>
          <p:nvPr/>
        </p:nvSpPr>
        <p:spPr>
          <a:xfrm rot="10800000">
            <a:off x="422975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0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6" name="Google Shape;5606;p126"/>
          <p:cNvSpPr/>
          <p:nvPr/>
        </p:nvSpPr>
        <p:spPr>
          <a:xfrm rot="10800000">
            <a:off x="149430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32" y="1130"/>
                  <a:pt x="1" y="1416"/>
                </a:cubicBezTo>
                <a:cubicBezTo>
                  <a:pt x="632" y="1701"/>
                  <a:pt x="1131" y="2210"/>
                  <a:pt x="1416" y="2831"/>
                </a:cubicBezTo>
                <a:cubicBezTo>
                  <a:pt x="1701" y="2210"/>
                  <a:pt x="2211" y="1701"/>
                  <a:pt x="2832" y="1416"/>
                </a:cubicBezTo>
                <a:cubicBezTo>
                  <a:pt x="2211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7" name="Google Shape;5607;p126"/>
          <p:cNvSpPr/>
          <p:nvPr/>
        </p:nvSpPr>
        <p:spPr>
          <a:xfrm rot="10800000">
            <a:off x="294149" y="4619011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2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8" name="Google Shape;5608;p126"/>
          <p:cNvSpPr/>
          <p:nvPr/>
        </p:nvSpPr>
        <p:spPr>
          <a:xfrm rot="10800000">
            <a:off x="294149" y="4852413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1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9" name="Google Shape;5609;p126"/>
          <p:cNvSpPr/>
          <p:nvPr/>
        </p:nvSpPr>
        <p:spPr>
          <a:xfrm rot="10800000">
            <a:off x="1407894" y="5050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0" name="Google Shape;5610;p126"/>
          <p:cNvSpPr/>
          <p:nvPr/>
        </p:nvSpPr>
        <p:spPr>
          <a:xfrm rot="10800000">
            <a:off x="1407894" y="4988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1" name="Google Shape;5611;p126"/>
          <p:cNvSpPr/>
          <p:nvPr/>
        </p:nvSpPr>
        <p:spPr>
          <a:xfrm rot="10800000">
            <a:off x="1407894" y="4927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2" name="Google Shape;5612;p126"/>
          <p:cNvSpPr/>
          <p:nvPr/>
        </p:nvSpPr>
        <p:spPr>
          <a:xfrm rot="10800000">
            <a:off x="1407894" y="4866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3" name="Google Shape;5613;p126"/>
          <p:cNvSpPr/>
          <p:nvPr/>
        </p:nvSpPr>
        <p:spPr>
          <a:xfrm rot="10800000">
            <a:off x="1407894" y="4805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4" name="Google Shape;5614;p126"/>
          <p:cNvSpPr/>
          <p:nvPr/>
        </p:nvSpPr>
        <p:spPr>
          <a:xfrm rot="10800000">
            <a:off x="1407894" y="4743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5" name="Google Shape;5615;p126"/>
          <p:cNvSpPr/>
          <p:nvPr/>
        </p:nvSpPr>
        <p:spPr>
          <a:xfrm rot="10800000">
            <a:off x="1407894" y="4682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6" name="Google Shape;5616;p126"/>
          <p:cNvSpPr/>
          <p:nvPr/>
        </p:nvSpPr>
        <p:spPr>
          <a:xfrm rot="10800000">
            <a:off x="1407894" y="4621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7" name="Google Shape;5617;p126"/>
          <p:cNvSpPr/>
          <p:nvPr/>
        </p:nvSpPr>
        <p:spPr>
          <a:xfrm rot="10800000">
            <a:off x="1407894" y="4560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8" name="Google Shape;5618;p126"/>
          <p:cNvSpPr/>
          <p:nvPr/>
        </p:nvSpPr>
        <p:spPr>
          <a:xfrm rot="10800000">
            <a:off x="1407894" y="4498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9" name="Google Shape;5619;p126"/>
          <p:cNvSpPr/>
          <p:nvPr/>
        </p:nvSpPr>
        <p:spPr>
          <a:xfrm rot="10800000">
            <a:off x="1407894" y="4437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0" name="Google Shape;5620;p126"/>
          <p:cNvSpPr/>
          <p:nvPr/>
        </p:nvSpPr>
        <p:spPr>
          <a:xfrm rot="10800000">
            <a:off x="706908" y="4437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1" name="Google Shape;5621;p126"/>
          <p:cNvSpPr/>
          <p:nvPr/>
        </p:nvSpPr>
        <p:spPr>
          <a:xfrm rot="10800000">
            <a:off x="1229787" y="4614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2" name="Google Shape;5622;p126"/>
          <p:cNvSpPr/>
          <p:nvPr/>
        </p:nvSpPr>
        <p:spPr>
          <a:xfrm flipH="1" rot="10800000">
            <a:off x="8409078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3" name="Google Shape;5623;p126"/>
          <p:cNvSpPr/>
          <p:nvPr/>
        </p:nvSpPr>
        <p:spPr>
          <a:xfrm flipH="1" rot="10800000">
            <a:off x="8346113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4" name="Google Shape;5624;p126"/>
          <p:cNvSpPr/>
          <p:nvPr/>
        </p:nvSpPr>
        <p:spPr>
          <a:xfrm flipH="1" rot="10800000">
            <a:off x="8283147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5" name="Google Shape;5625;p126"/>
          <p:cNvSpPr/>
          <p:nvPr/>
        </p:nvSpPr>
        <p:spPr>
          <a:xfrm flipH="1" rot="10800000">
            <a:off x="8220181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6" name="Google Shape;5626;p126"/>
          <p:cNvSpPr/>
          <p:nvPr/>
        </p:nvSpPr>
        <p:spPr>
          <a:xfrm flipH="1" rot="10800000">
            <a:off x="8157216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7" name="Google Shape;5627;p126"/>
          <p:cNvSpPr/>
          <p:nvPr/>
        </p:nvSpPr>
        <p:spPr>
          <a:xfrm flipH="1" rot="10800000">
            <a:off x="8094250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8" name="Google Shape;5628;p126"/>
          <p:cNvSpPr/>
          <p:nvPr/>
        </p:nvSpPr>
        <p:spPr>
          <a:xfrm flipH="1" rot="10800000">
            <a:off x="8440948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9" name="Google Shape;5629;p126"/>
          <p:cNvSpPr/>
          <p:nvPr/>
        </p:nvSpPr>
        <p:spPr>
          <a:xfrm flipH="1" rot="10800000">
            <a:off x="8462425" y="4699900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0" name="Google Shape;5630;p126"/>
          <p:cNvSpPr/>
          <p:nvPr/>
        </p:nvSpPr>
        <p:spPr>
          <a:xfrm flipH="1" rot="10800000">
            <a:off x="8523265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1" name="Google Shape;5631;p126"/>
          <p:cNvSpPr/>
          <p:nvPr/>
        </p:nvSpPr>
        <p:spPr>
          <a:xfrm flipH="1" rot="10800000">
            <a:off x="8616712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2" name="Google Shape;5632;p126"/>
          <p:cNvSpPr/>
          <p:nvPr/>
        </p:nvSpPr>
        <p:spPr>
          <a:xfrm flipH="1" rot="10800000">
            <a:off x="8731636" y="4474074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3" name="Google Shape;5633;p126"/>
          <p:cNvSpPr/>
          <p:nvPr/>
        </p:nvSpPr>
        <p:spPr>
          <a:xfrm flipH="1" rot="10800000">
            <a:off x="8792476" y="4474074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4" name="Google Shape;5634;p126"/>
          <p:cNvSpPr/>
          <p:nvPr/>
        </p:nvSpPr>
        <p:spPr>
          <a:xfrm flipH="1" rot="10800000">
            <a:off x="8792476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5" name="Google Shape;5635;p126"/>
          <p:cNvSpPr/>
          <p:nvPr/>
        </p:nvSpPr>
        <p:spPr>
          <a:xfrm flipH="1" rot="10800000">
            <a:off x="8792476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6" name="Google Shape;5636;p126"/>
          <p:cNvSpPr/>
          <p:nvPr/>
        </p:nvSpPr>
        <p:spPr>
          <a:xfrm flipH="1" rot="10800000">
            <a:off x="8792476" y="4699900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7" name="Google Shape;5637;p126"/>
          <p:cNvSpPr/>
          <p:nvPr/>
        </p:nvSpPr>
        <p:spPr>
          <a:xfrm flipH="1" rot="10800000">
            <a:off x="8792476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8" name="Google Shape;5638;p126"/>
          <p:cNvSpPr/>
          <p:nvPr/>
        </p:nvSpPr>
        <p:spPr>
          <a:xfrm flipH="1" rot="10800000">
            <a:off x="8792476" y="4819979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9" name="Google Shape;5639;p126"/>
          <p:cNvSpPr/>
          <p:nvPr/>
        </p:nvSpPr>
        <p:spPr>
          <a:xfrm flipH="1" rot="10800000">
            <a:off x="8792476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0" name="Google Shape;5640;p126"/>
          <p:cNvSpPr/>
          <p:nvPr/>
        </p:nvSpPr>
        <p:spPr>
          <a:xfrm flipH="1" rot="10800000">
            <a:off x="8792476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1" name="Google Shape;5641;p126"/>
          <p:cNvSpPr/>
          <p:nvPr/>
        </p:nvSpPr>
        <p:spPr>
          <a:xfrm flipH="1" rot="10800000">
            <a:off x="8792476" y="4819979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2" name="Google Shape;5642;p126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3" name="Google Shape;5643;p126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4" name="Google Shape;5644;p126"/>
          <p:cNvSpPr/>
          <p:nvPr/>
        </p:nvSpPr>
        <p:spPr>
          <a:xfrm flipH="1" rot="10800000">
            <a:off x="8616712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5" name="Google Shape;5645;p126"/>
          <p:cNvSpPr/>
          <p:nvPr/>
        </p:nvSpPr>
        <p:spPr>
          <a:xfrm flipH="1" rot="10800000">
            <a:off x="8523265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6" name="Google Shape;5646;p126"/>
          <p:cNvSpPr/>
          <p:nvPr/>
        </p:nvSpPr>
        <p:spPr>
          <a:xfrm flipH="1" rot="10800000">
            <a:off x="8462425" y="481997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7" name="Google Shape;5647;p126"/>
          <p:cNvSpPr/>
          <p:nvPr/>
        </p:nvSpPr>
        <p:spPr>
          <a:xfrm flipH="1" rot="10800000">
            <a:off x="7352817" y="482016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8" name="Google Shape;5648;p126"/>
          <p:cNvSpPr/>
          <p:nvPr/>
        </p:nvSpPr>
        <p:spPr>
          <a:xfrm flipH="1" rot="10800000">
            <a:off x="6508910" y="4820369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9" name="Google Shape;5649;p126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0" name="Google Shape;5650;p1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51" name="Google Shape;5651;p126"/>
          <p:cNvSpPr txBox="1"/>
          <p:nvPr>
            <p:ph idx="1" type="subTitle"/>
          </p:nvPr>
        </p:nvSpPr>
        <p:spPr>
          <a:xfrm>
            <a:off x="713199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52" name="Google Shape;5652;p126"/>
          <p:cNvSpPr txBox="1"/>
          <p:nvPr>
            <p:ph idx="2" type="subTitle"/>
          </p:nvPr>
        </p:nvSpPr>
        <p:spPr>
          <a:xfrm>
            <a:off x="3417148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53" name="Google Shape;5653;p126"/>
          <p:cNvSpPr txBox="1"/>
          <p:nvPr>
            <p:ph idx="3" type="subTitle"/>
          </p:nvPr>
        </p:nvSpPr>
        <p:spPr>
          <a:xfrm>
            <a:off x="6121100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54" name="Google Shape;5654;p126"/>
          <p:cNvSpPr txBox="1"/>
          <p:nvPr>
            <p:ph idx="4" type="subTitle"/>
          </p:nvPr>
        </p:nvSpPr>
        <p:spPr>
          <a:xfrm>
            <a:off x="713199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655" name="Google Shape;5655;p126"/>
          <p:cNvSpPr txBox="1"/>
          <p:nvPr>
            <p:ph idx="5" type="subTitle"/>
          </p:nvPr>
        </p:nvSpPr>
        <p:spPr>
          <a:xfrm>
            <a:off x="3417152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656" name="Google Shape;5656;p126"/>
          <p:cNvSpPr txBox="1"/>
          <p:nvPr>
            <p:ph idx="6" type="subTitle"/>
          </p:nvPr>
        </p:nvSpPr>
        <p:spPr>
          <a:xfrm>
            <a:off x="6121101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657" name="Google Shape;5657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658" name="Shape 5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9" name="Google Shape;5659;p127"/>
          <p:cNvSpPr/>
          <p:nvPr/>
        </p:nvSpPr>
        <p:spPr>
          <a:xfrm flipH="1">
            <a:off x="10" y="35284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0" name="Google Shape;5660;p127"/>
          <p:cNvSpPr/>
          <p:nvPr/>
        </p:nvSpPr>
        <p:spPr>
          <a:xfrm flipH="1">
            <a:off x="401" y="92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1" name="Google Shape;5661;p127"/>
          <p:cNvSpPr/>
          <p:nvPr/>
        </p:nvSpPr>
        <p:spPr>
          <a:xfrm flipH="1">
            <a:off x="352280" y="538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2" name="Google Shape;5662;p127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3" name="Google Shape;5663;p127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4" name="Google Shape;5664;p127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5" name="Google Shape;5665;p127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6" name="Google Shape;5666;p127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7" name="Google Shape;5667;p127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8" name="Google Shape;5668;p127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9" name="Google Shape;5669;p127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0" name="Google Shape;5670;p127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1" name="Google Shape;5671;p127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2" name="Google Shape;5672;p127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3" name="Google Shape;5673;p127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4" name="Google Shape;5674;p127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5" name="Google Shape;5675;p127"/>
          <p:cNvGrpSpPr/>
          <p:nvPr/>
        </p:nvGrpSpPr>
        <p:grpSpPr>
          <a:xfrm>
            <a:off x="7732537" y="-39528"/>
            <a:ext cx="700699" cy="572734"/>
            <a:chOff x="7732551" y="-8806"/>
            <a:chExt cx="700699" cy="713420"/>
          </a:xfrm>
        </p:grpSpPr>
        <p:sp>
          <p:nvSpPr>
            <p:cNvPr id="5676" name="Google Shape;5676;p127"/>
            <p:cNvSpPr/>
            <p:nvPr/>
          </p:nvSpPr>
          <p:spPr>
            <a:xfrm>
              <a:off x="7732551" y="-8806"/>
              <a:ext cx="385883" cy="386051"/>
            </a:xfrm>
            <a:custGeom>
              <a:rect b="b" l="l" r="r" t="t"/>
              <a:pathLst>
                <a:path extrusionOk="0" h="18044" w="18034">
                  <a:moveTo>
                    <a:pt x="0" y="0"/>
                  </a:moveTo>
                  <a:lnTo>
                    <a:pt x="0" y="18044"/>
                  </a:lnTo>
                  <a:lnTo>
                    <a:pt x="18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127"/>
            <p:cNvSpPr/>
            <p:nvPr/>
          </p:nvSpPr>
          <p:spPr>
            <a:xfrm>
              <a:off x="8401728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5" y="14002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127"/>
            <p:cNvSpPr/>
            <p:nvPr/>
          </p:nvSpPr>
          <p:spPr>
            <a:xfrm>
              <a:off x="8338763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127"/>
            <p:cNvSpPr/>
            <p:nvPr/>
          </p:nvSpPr>
          <p:spPr>
            <a:xfrm>
              <a:off x="8275797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127"/>
            <p:cNvSpPr/>
            <p:nvPr/>
          </p:nvSpPr>
          <p:spPr>
            <a:xfrm>
              <a:off x="8212831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127"/>
            <p:cNvSpPr/>
            <p:nvPr/>
          </p:nvSpPr>
          <p:spPr>
            <a:xfrm>
              <a:off x="8149866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127"/>
            <p:cNvSpPr/>
            <p:nvPr/>
          </p:nvSpPr>
          <p:spPr>
            <a:xfrm>
              <a:off x="8086900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3" name="Google Shape;5683;p127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4" name="Google Shape;5684;p127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5" name="Google Shape;5685;p127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6" name="Google Shape;5686;p127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7" name="Google Shape;5687;p127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8" name="Google Shape;5688;p127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9" name="Google Shape;5689;p127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0" name="Google Shape;5690;p127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1" name="Google Shape;5691;p127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2" name="Google Shape;5692;p127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3" name="Google Shape;5693;p127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4" name="Google Shape;5694;p127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5" name="Google Shape;5695;p127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6" name="Google Shape;5696;p127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7" name="Google Shape;5697;p127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8" name="Google Shape;5698;p127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9" name="Google Shape;5699;p127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0" name="Google Shape;5700;p127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1" name="Google Shape;5701;p127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2" name="Google Shape;5702;p127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3" name="Google Shape;5703;p127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4" name="Google Shape;5704;p127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5" name="Google Shape;5705;p127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6" name="Google Shape;5706;p127"/>
          <p:cNvSpPr/>
          <p:nvPr/>
        </p:nvSpPr>
        <p:spPr>
          <a:xfrm flipH="1">
            <a:off x="701592" y="3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7" name="Google Shape;5707;p127"/>
          <p:cNvSpPr/>
          <p:nvPr/>
        </p:nvSpPr>
        <p:spPr>
          <a:xfrm flipH="1">
            <a:off x="1581951" y="334514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8" name="Google Shape;5708;p1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09" name="Google Shape;5709;p127"/>
          <p:cNvSpPr txBox="1"/>
          <p:nvPr>
            <p:ph idx="1" type="subTitle"/>
          </p:nvPr>
        </p:nvSpPr>
        <p:spPr>
          <a:xfrm>
            <a:off x="721825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10" name="Google Shape;5710;p127"/>
          <p:cNvSpPr txBox="1"/>
          <p:nvPr>
            <p:ph idx="2" type="subTitle"/>
          </p:nvPr>
        </p:nvSpPr>
        <p:spPr>
          <a:xfrm>
            <a:off x="4702638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11" name="Google Shape;5711;p127"/>
          <p:cNvSpPr txBox="1"/>
          <p:nvPr>
            <p:ph idx="3" type="subTitle"/>
          </p:nvPr>
        </p:nvSpPr>
        <p:spPr>
          <a:xfrm>
            <a:off x="721825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12" name="Google Shape;5712;p127"/>
          <p:cNvSpPr txBox="1"/>
          <p:nvPr>
            <p:ph idx="4" type="subTitle"/>
          </p:nvPr>
        </p:nvSpPr>
        <p:spPr>
          <a:xfrm>
            <a:off x="4702638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13" name="Google Shape;5713;p127"/>
          <p:cNvSpPr txBox="1"/>
          <p:nvPr>
            <p:ph idx="5" type="subTitle"/>
          </p:nvPr>
        </p:nvSpPr>
        <p:spPr>
          <a:xfrm>
            <a:off x="721825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14" name="Google Shape;5714;p127"/>
          <p:cNvSpPr txBox="1"/>
          <p:nvPr>
            <p:ph idx="6" type="subTitle"/>
          </p:nvPr>
        </p:nvSpPr>
        <p:spPr>
          <a:xfrm>
            <a:off x="721825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15" name="Google Shape;5715;p127"/>
          <p:cNvSpPr txBox="1"/>
          <p:nvPr>
            <p:ph idx="7" type="subTitle"/>
          </p:nvPr>
        </p:nvSpPr>
        <p:spPr>
          <a:xfrm>
            <a:off x="4702603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16" name="Google Shape;5716;p127"/>
          <p:cNvSpPr txBox="1"/>
          <p:nvPr>
            <p:ph idx="8" type="subTitle"/>
          </p:nvPr>
        </p:nvSpPr>
        <p:spPr>
          <a:xfrm>
            <a:off x="4702603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17" name="Google Shape;5717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718" name="Shape 5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Google Shape;5719;p128"/>
          <p:cNvSpPr/>
          <p:nvPr/>
        </p:nvSpPr>
        <p:spPr>
          <a:xfrm>
            <a:off x="7005898" y="2276"/>
            <a:ext cx="852685" cy="572670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0" name="Google Shape;5720;p128"/>
          <p:cNvSpPr/>
          <p:nvPr/>
        </p:nvSpPr>
        <p:spPr>
          <a:xfrm>
            <a:off x="7147527" y="144540"/>
            <a:ext cx="285859" cy="286525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1" name="Google Shape;5721;p128"/>
          <p:cNvSpPr/>
          <p:nvPr/>
        </p:nvSpPr>
        <p:spPr>
          <a:xfrm>
            <a:off x="8436268" y="-865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2" name="Google Shape;5722;p128"/>
          <p:cNvSpPr/>
          <p:nvPr/>
        </p:nvSpPr>
        <p:spPr>
          <a:xfrm>
            <a:off x="8788148" y="3436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3" name="Google Shape;5723;p128"/>
          <p:cNvSpPr/>
          <p:nvPr/>
        </p:nvSpPr>
        <p:spPr>
          <a:xfrm>
            <a:off x="8436268" y="-865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4" name="Google Shape;5724;p128"/>
          <p:cNvSpPr/>
          <p:nvPr/>
        </p:nvSpPr>
        <p:spPr>
          <a:xfrm rot="10800000">
            <a:off x="8402472" y="69684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5" name="Google Shape;5725;p128"/>
          <p:cNvSpPr/>
          <p:nvPr/>
        </p:nvSpPr>
        <p:spPr>
          <a:xfrm rot="10800000">
            <a:off x="8559141" y="81801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6" name="Google Shape;5726;p128"/>
          <p:cNvGrpSpPr/>
          <p:nvPr/>
        </p:nvGrpSpPr>
        <p:grpSpPr>
          <a:xfrm>
            <a:off x="6460911" y="300"/>
            <a:ext cx="696691" cy="400057"/>
            <a:chOff x="6460911" y="300"/>
            <a:chExt cx="696691" cy="400057"/>
          </a:xfrm>
        </p:grpSpPr>
        <p:sp>
          <p:nvSpPr>
            <p:cNvPr id="5727" name="Google Shape;5727;p128"/>
            <p:cNvSpPr/>
            <p:nvPr/>
          </p:nvSpPr>
          <p:spPr>
            <a:xfrm>
              <a:off x="6460911" y="6351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128"/>
            <p:cNvSpPr/>
            <p:nvPr/>
          </p:nvSpPr>
          <p:spPr>
            <a:xfrm>
              <a:off x="6460911" y="1247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128"/>
            <p:cNvSpPr/>
            <p:nvPr/>
          </p:nvSpPr>
          <p:spPr>
            <a:xfrm>
              <a:off x="6460911" y="185972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128"/>
            <p:cNvSpPr/>
            <p:nvPr/>
          </p:nvSpPr>
          <p:spPr>
            <a:xfrm>
              <a:off x="6460911" y="2472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128"/>
            <p:cNvSpPr/>
            <p:nvPr/>
          </p:nvSpPr>
          <p:spPr>
            <a:xfrm>
              <a:off x="6460911" y="30847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128"/>
            <p:cNvSpPr/>
            <p:nvPr/>
          </p:nvSpPr>
          <p:spPr>
            <a:xfrm>
              <a:off x="6460911" y="36970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128"/>
            <p:cNvSpPr/>
            <p:nvPr/>
          </p:nvSpPr>
          <p:spPr>
            <a:xfrm>
              <a:off x="6460911" y="30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4" name="Google Shape;5734;p128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5" name="Google Shape;5735;p128"/>
          <p:cNvGrpSpPr/>
          <p:nvPr/>
        </p:nvGrpSpPr>
        <p:grpSpPr>
          <a:xfrm>
            <a:off x="8787756" y="1461759"/>
            <a:ext cx="352369" cy="275172"/>
            <a:chOff x="8787756" y="1461759"/>
            <a:chExt cx="352369" cy="275172"/>
          </a:xfrm>
        </p:grpSpPr>
        <p:sp>
          <p:nvSpPr>
            <p:cNvPr id="5736" name="Google Shape;5736;p128"/>
            <p:cNvSpPr/>
            <p:nvPr/>
          </p:nvSpPr>
          <p:spPr>
            <a:xfrm rot="10800000">
              <a:off x="8787756" y="170627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128"/>
            <p:cNvSpPr/>
            <p:nvPr/>
          </p:nvSpPr>
          <p:spPr>
            <a:xfrm rot="10800000">
              <a:off x="8787756" y="1645442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128"/>
            <p:cNvSpPr/>
            <p:nvPr/>
          </p:nvSpPr>
          <p:spPr>
            <a:xfrm rot="10800000">
              <a:off x="8787756" y="1584214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128"/>
            <p:cNvSpPr/>
            <p:nvPr/>
          </p:nvSpPr>
          <p:spPr>
            <a:xfrm rot="10800000">
              <a:off x="8787756" y="1522987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128"/>
            <p:cNvSpPr/>
            <p:nvPr/>
          </p:nvSpPr>
          <p:spPr>
            <a:xfrm rot="10800000">
              <a:off x="8787756" y="146175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1" name="Google Shape;5741;p128"/>
          <p:cNvSpPr/>
          <p:nvPr/>
        </p:nvSpPr>
        <p:spPr>
          <a:xfrm rot="10800000">
            <a:off x="8787756" y="1400532"/>
            <a:ext cx="352369" cy="30652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2" name="Google Shape;5742;p1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43" name="Google Shape;5743;p128"/>
          <p:cNvSpPr txBox="1"/>
          <p:nvPr>
            <p:ph idx="1" type="subTitle"/>
          </p:nvPr>
        </p:nvSpPr>
        <p:spPr>
          <a:xfrm>
            <a:off x="7200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44" name="Google Shape;5744;p128"/>
          <p:cNvSpPr txBox="1"/>
          <p:nvPr>
            <p:ph idx="2" type="subTitle"/>
          </p:nvPr>
        </p:nvSpPr>
        <p:spPr>
          <a:xfrm>
            <a:off x="345525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45" name="Google Shape;5745;p128"/>
          <p:cNvSpPr txBox="1"/>
          <p:nvPr>
            <p:ph idx="3" type="subTitle"/>
          </p:nvPr>
        </p:nvSpPr>
        <p:spPr>
          <a:xfrm>
            <a:off x="7200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46" name="Google Shape;5746;p128"/>
          <p:cNvSpPr txBox="1"/>
          <p:nvPr>
            <p:ph idx="4" type="subTitle"/>
          </p:nvPr>
        </p:nvSpPr>
        <p:spPr>
          <a:xfrm>
            <a:off x="345525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47" name="Google Shape;5747;p128"/>
          <p:cNvSpPr txBox="1"/>
          <p:nvPr>
            <p:ph idx="5" type="subTitle"/>
          </p:nvPr>
        </p:nvSpPr>
        <p:spPr>
          <a:xfrm>
            <a:off x="61905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48" name="Google Shape;5748;p128"/>
          <p:cNvSpPr txBox="1"/>
          <p:nvPr>
            <p:ph idx="6" type="subTitle"/>
          </p:nvPr>
        </p:nvSpPr>
        <p:spPr>
          <a:xfrm>
            <a:off x="61905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49" name="Google Shape;5749;p128"/>
          <p:cNvSpPr txBox="1"/>
          <p:nvPr>
            <p:ph idx="7" type="subTitle"/>
          </p:nvPr>
        </p:nvSpPr>
        <p:spPr>
          <a:xfrm>
            <a:off x="720000" y="1455724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50" name="Google Shape;5750;p128"/>
          <p:cNvSpPr txBox="1"/>
          <p:nvPr>
            <p:ph idx="8" type="subTitle"/>
          </p:nvPr>
        </p:nvSpPr>
        <p:spPr>
          <a:xfrm>
            <a:off x="345525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51" name="Google Shape;5751;p128"/>
          <p:cNvSpPr txBox="1"/>
          <p:nvPr>
            <p:ph idx="9" type="subTitle"/>
          </p:nvPr>
        </p:nvSpPr>
        <p:spPr>
          <a:xfrm>
            <a:off x="619050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52" name="Google Shape;5752;p128"/>
          <p:cNvSpPr txBox="1"/>
          <p:nvPr>
            <p:ph idx="13" type="subTitle"/>
          </p:nvPr>
        </p:nvSpPr>
        <p:spPr>
          <a:xfrm>
            <a:off x="720000" y="3106597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53" name="Google Shape;5753;p128"/>
          <p:cNvSpPr txBox="1"/>
          <p:nvPr>
            <p:ph idx="14" type="subTitle"/>
          </p:nvPr>
        </p:nvSpPr>
        <p:spPr>
          <a:xfrm>
            <a:off x="345525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54" name="Google Shape;5754;p128"/>
          <p:cNvSpPr txBox="1"/>
          <p:nvPr>
            <p:ph idx="15" type="subTitle"/>
          </p:nvPr>
        </p:nvSpPr>
        <p:spPr>
          <a:xfrm>
            <a:off x="619050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grpSp>
        <p:nvGrpSpPr>
          <p:cNvPr id="5755" name="Google Shape;5755;p128"/>
          <p:cNvGrpSpPr/>
          <p:nvPr/>
        </p:nvGrpSpPr>
        <p:grpSpPr>
          <a:xfrm>
            <a:off x="7858599" y="1102"/>
            <a:ext cx="572360" cy="572678"/>
            <a:chOff x="7727534" y="1110"/>
            <a:chExt cx="703837" cy="704228"/>
          </a:xfrm>
        </p:grpSpPr>
        <p:sp>
          <p:nvSpPr>
            <p:cNvPr id="5756" name="Google Shape;5756;p128"/>
            <p:cNvSpPr/>
            <p:nvPr/>
          </p:nvSpPr>
          <p:spPr>
            <a:xfrm>
              <a:off x="7727534" y="1110"/>
              <a:ext cx="703837" cy="704228"/>
            </a:xfrm>
            <a:custGeom>
              <a:rect b="b" l="l" r="r" t="t"/>
              <a:pathLst>
                <a:path extrusionOk="0" h="18034" w="18024">
                  <a:moveTo>
                    <a:pt x="8818" y="0"/>
                  </a:moveTo>
                  <a:cubicBezTo>
                    <a:pt x="8004" y="0"/>
                    <a:pt x="7352" y="652"/>
                    <a:pt x="7352" y="1466"/>
                  </a:cubicBezTo>
                  <a:cubicBezTo>
                    <a:pt x="7352" y="2349"/>
                    <a:pt x="6628" y="2933"/>
                    <a:pt x="5873" y="2933"/>
                  </a:cubicBezTo>
                  <a:cubicBezTo>
                    <a:pt x="5513" y="2933"/>
                    <a:pt x="5146" y="2801"/>
                    <a:pt x="4847" y="2505"/>
                  </a:cubicBezTo>
                  <a:cubicBezTo>
                    <a:pt x="4562" y="2215"/>
                    <a:pt x="4188" y="2070"/>
                    <a:pt x="3812" y="2070"/>
                  </a:cubicBezTo>
                  <a:cubicBezTo>
                    <a:pt x="3437" y="2070"/>
                    <a:pt x="3060" y="2215"/>
                    <a:pt x="2770" y="2505"/>
                  </a:cubicBezTo>
                  <a:lnTo>
                    <a:pt x="2495" y="2780"/>
                  </a:lnTo>
                  <a:cubicBezTo>
                    <a:pt x="1925" y="3350"/>
                    <a:pt x="1925" y="4277"/>
                    <a:pt x="2495" y="4847"/>
                  </a:cubicBezTo>
                  <a:cubicBezTo>
                    <a:pt x="3422" y="5774"/>
                    <a:pt x="2770" y="7352"/>
                    <a:pt x="1467" y="7352"/>
                  </a:cubicBezTo>
                  <a:cubicBezTo>
                    <a:pt x="652" y="7352"/>
                    <a:pt x="0" y="8014"/>
                    <a:pt x="0" y="8818"/>
                  </a:cubicBezTo>
                  <a:lnTo>
                    <a:pt x="0" y="9205"/>
                  </a:lnTo>
                  <a:cubicBezTo>
                    <a:pt x="0" y="10020"/>
                    <a:pt x="652" y="10671"/>
                    <a:pt x="1467" y="10671"/>
                  </a:cubicBezTo>
                  <a:cubicBezTo>
                    <a:pt x="2770" y="10671"/>
                    <a:pt x="3422" y="12250"/>
                    <a:pt x="2495" y="13176"/>
                  </a:cubicBezTo>
                  <a:cubicBezTo>
                    <a:pt x="1925" y="13746"/>
                    <a:pt x="1925" y="14673"/>
                    <a:pt x="2495" y="15253"/>
                  </a:cubicBezTo>
                  <a:lnTo>
                    <a:pt x="2770" y="15528"/>
                  </a:lnTo>
                  <a:cubicBezTo>
                    <a:pt x="3060" y="15813"/>
                    <a:pt x="3437" y="15956"/>
                    <a:pt x="3812" y="15956"/>
                  </a:cubicBezTo>
                  <a:cubicBezTo>
                    <a:pt x="4188" y="15956"/>
                    <a:pt x="4562" y="15813"/>
                    <a:pt x="4847" y="15528"/>
                  </a:cubicBezTo>
                  <a:cubicBezTo>
                    <a:pt x="5148" y="15228"/>
                    <a:pt x="5516" y="15094"/>
                    <a:pt x="5877" y="15094"/>
                  </a:cubicBezTo>
                  <a:cubicBezTo>
                    <a:pt x="6631" y="15094"/>
                    <a:pt x="7352" y="15679"/>
                    <a:pt x="7352" y="16567"/>
                  </a:cubicBezTo>
                  <a:cubicBezTo>
                    <a:pt x="7352" y="17371"/>
                    <a:pt x="8004" y="18033"/>
                    <a:pt x="8818" y="18033"/>
                  </a:cubicBezTo>
                  <a:lnTo>
                    <a:pt x="9205" y="18033"/>
                  </a:lnTo>
                  <a:cubicBezTo>
                    <a:pt x="10010" y="18033"/>
                    <a:pt x="10672" y="17371"/>
                    <a:pt x="10672" y="16567"/>
                  </a:cubicBezTo>
                  <a:cubicBezTo>
                    <a:pt x="10672" y="15679"/>
                    <a:pt x="11393" y="15094"/>
                    <a:pt x="12146" y="15094"/>
                  </a:cubicBezTo>
                  <a:cubicBezTo>
                    <a:pt x="12508" y="15094"/>
                    <a:pt x="12876" y="15228"/>
                    <a:pt x="13177" y="15528"/>
                  </a:cubicBezTo>
                  <a:cubicBezTo>
                    <a:pt x="13462" y="15813"/>
                    <a:pt x="13836" y="15956"/>
                    <a:pt x="14210" y="15956"/>
                  </a:cubicBezTo>
                  <a:cubicBezTo>
                    <a:pt x="14584" y="15956"/>
                    <a:pt x="14958" y="15813"/>
                    <a:pt x="15244" y="15528"/>
                  </a:cubicBezTo>
                  <a:lnTo>
                    <a:pt x="15518" y="15253"/>
                  </a:lnTo>
                  <a:cubicBezTo>
                    <a:pt x="16099" y="14673"/>
                    <a:pt x="16099" y="13746"/>
                    <a:pt x="15518" y="13176"/>
                  </a:cubicBezTo>
                  <a:cubicBezTo>
                    <a:pt x="14602" y="12250"/>
                    <a:pt x="15254" y="10671"/>
                    <a:pt x="16557" y="10671"/>
                  </a:cubicBezTo>
                  <a:cubicBezTo>
                    <a:pt x="17372" y="10671"/>
                    <a:pt x="18023" y="10020"/>
                    <a:pt x="18023" y="9205"/>
                  </a:cubicBezTo>
                  <a:lnTo>
                    <a:pt x="18023" y="8818"/>
                  </a:lnTo>
                  <a:cubicBezTo>
                    <a:pt x="18023" y="8014"/>
                    <a:pt x="17372" y="7352"/>
                    <a:pt x="16557" y="7352"/>
                  </a:cubicBezTo>
                  <a:cubicBezTo>
                    <a:pt x="15254" y="7352"/>
                    <a:pt x="14602" y="5774"/>
                    <a:pt x="15518" y="4847"/>
                  </a:cubicBezTo>
                  <a:cubicBezTo>
                    <a:pt x="16099" y="4277"/>
                    <a:pt x="16099" y="3350"/>
                    <a:pt x="15518" y="2780"/>
                  </a:cubicBezTo>
                  <a:lnTo>
                    <a:pt x="15244" y="2505"/>
                  </a:lnTo>
                  <a:cubicBezTo>
                    <a:pt x="14958" y="2215"/>
                    <a:pt x="14584" y="2070"/>
                    <a:pt x="14210" y="2070"/>
                  </a:cubicBezTo>
                  <a:cubicBezTo>
                    <a:pt x="13836" y="2070"/>
                    <a:pt x="13462" y="2215"/>
                    <a:pt x="13177" y="2505"/>
                  </a:cubicBezTo>
                  <a:cubicBezTo>
                    <a:pt x="12878" y="2801"/>
                    <a:pt x="12511" y="2933"/>
                    <a:pt x="12151" y="2933"/>
                  </a:cubicBezTo>
                  <a:cubicBezTo>
                    <a:pt x="11396" y="2933"/>
                    <a:pt x="10672" y="2349"/>
                    <a:pt x="10672" y="1466"/>
                  </a:cubicBezTo>
                  <a:cubicBezTo>
                    <a:pt x="10672" y="652"/>
                    <a:pt x="10010" y="0"/>
                    <a:pt x="9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128"/>
            <p:cNvSpPr/>
            <p:nvPr/>
          </p:nvSpPr>
          <p:spPr>
            <a:xfrm>
              <a:off x="8024158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1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128"/>
            <p:cNvSpPr/>
            <p:nvPr/>
          </p:nvSpPr>
          <p:spPr>
            <a:xfrm>
              <a:off x="7895332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0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128"/>
            <p:cNvSpPr/>
            <p:nvPr/>
          </p:nvSpPr>
          <p:spPr>
            <a:xfrm>
              <a:off x="8168877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32" y="1130"/>
                    <a:pt x="1" y="1416"/>
                  </a:cubicBezTo>
                  <a:cubicBezTo>
                    <a:pt x="632" y="1701"/>
                    <a:pt x="1131" y="2210"/>
                    <a:pt x="1416" y="2831"/>
                  </a:cubicBezTo>
                  <a:cubicBezTo>
                    <a:pt x="1701" y="2210"/>
                    <a:pt x="2211" y="1701"/>
                    <a:pt x="2832" y="1416"/>
                  </a:cubicBezTo>
                  <a:cubicBezTo>
                    <a:pt x="2211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128"/>
            <p:cNvSpPr/>
            <p:nvPr/>
          </p:nvSpPr>
          <p:spPr>
            <a:xfrm>
              <a:off x="8024158" y="414610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2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128"/>
            <p:cNvSpPr/>
            <p:nvPr/>
          </p:nvSpPr>
          <p:spPr>
            <a:xfrm>
              <a:off x="8024158" y="181208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1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2" name="Google Shape;5762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763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4" name="Google Shape;5764;p129"/>
          <p:cNvSpPr/>
          <p:nvPr/>
        </p:nvSpPr>
        <p:spPr>
          <a:xfrm flipH="1" rot="10800000">
            <a:off x="774597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5" name="Google Shape;5765;p129"/>
          <p:cNvSpPr/>
          <p:nvPr/>
        </p:nvSpPr>
        <p:spPr>
          <a:xfrm flipH="1" rot="10800000">
            <a:off x="809906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6" name="Google Shape;5766;p129"/>
          <p:cNvSpPr/>
          <p:nvPr/>
        </p:nvSpPr>
        <p:spPr>
          <a:xfrm flipH="1" rot="10800000">
            <a:off x="8031078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7" name="Google Shape;5767;p129"/>
          <p:cNvSpPr/>
          <p:nvPr/>
        </p:nvSpPr>
        <p:spPr>
          <a:xfrm flipH="1" rot="10800000">
            <a:off x="7880384" y="4720120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8" name="Google Shape;5768;p129"/>
          <p:cNvSpPr/>
          <p:nvPr/>
        </p:nvSpPr>
        <p:spPr>
          <a:xfrm flipH="1" rot="10800000">
            <a:off x="8179390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9" name="Google Shape;5769;p129"/>
          <p:cNvSpPr/>
          <p:nvPr/>
        </p:nvSpPr>
        <p:spPr>
          <a:xfrm flipH="1">
            <a:off x="8448585" y="-693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0" name="Google Shape;5770;p129"/>
          <p:cNvSpPr/>
          <p:nvPr/>
        </p:nvSpPr>
        <p:spPr>
          <a:xfrm flipH="1">
            <a:off x="8448585" y="34537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1" name="Google Shape;5771;p129"/>
          <p:cNvSpPr/>
          <p:nvPr/>
        </p:nvSpPr>
        <p:spPr>
          <a:xfrm flipH="1">
            <a:off x="8801675" y="-693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2" name="Google Shape;5772;p129"/>
          <p:cNvSpPr/>
          <p:nvPr/>
        </p:nvSpPr>
        <p:spPr>
          <a:xfrm flipH="1" rot="10800000">
            <a:off x="8448563" y="697665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3" name="Google Shape;5773;p129"/>
          <p:cNvSpPr/>
          <p:nvPr/>
        </p:nvSpPr>
        <p:spPr>
          <a:xfrm flipH="1" rot="10800000">
            <a:off x="8414785" y="698563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4" name="Google Shape;5774;p129"/>
          <p:cNvSpPr/>
          <p:nvPr/>
        </p:nvSpPr>
        <p:spPr>
          <a:xfrm flipH="1" rot="10800000">
            <a:off x="8569853" y="81973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5" name="Google Shape;5775;p129"/>
          <p:cNvSpPr/>
          <p:nvPr/>
        </p:nvSpPr>
        <p:spPr>
          <a:xfrm flipH="1" rot="10800000">
            <a:off x="7034887" y="510898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6" name="Google Shape;5776;p129"/>
          <p:cNvSpPr/>
          <p:nvPr/>
        </p:nvSpPr>
        <p:spPr>
          <a:xfrm flipH="1" rot="10800000">
            <a:off x="7034887" y="50477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7" name="Google Shape;5777;p129"/>
          <p:cNvSpPr/>
          <p:nvPr/>
        </p:nvSpPr>
        <p:spPr>
          <a:xfrm flipH="1" rot="10800000">
            <a:off x="7034887" y="49865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8" name="Google Shape;5778;p129"/>
          <p:cNvSpPr/>
          <p:nvPr/>
        </p:nvSpPr>
        <p:spPr>
          <a:xfrm flipH="1" rot="10800000">
            <a:off x="7034887" y="49252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9" name="Google Shape;5779;p129"/>
          <p:cNvSpPr/>
          <p:nvPr/>
        </p:nvSpPr>
        <p:spPr>
          <a:xfrm flipH="1" rot="10800000">
            <a:off x="7034887" y="4864029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0" name="Google Shape;5780;p129"/>
          <p:cNvSpPr/>
          <p:nvPr/>
        </p:nvSpPr>
        <p:spPr>
          <a:xfrm flipH="1" rot="10800000">
            <a:off x="8459401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1" name="Google Shape;5781;p129"/>
          <p:cNvSpPr/>
          <p:nvPr/>
        </p:nvSpPr>
        <p:spPr>
          <a:xfrm flipH="1" rot="10800000">
            <a:off x="8480879" y="4666805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2" name="Google Shape;5782;p129"/>
          <p:cNvSpPr/>
          <p:nvPr/>
        </p:nvSpPr>
        <p:spPr>
          <a:xfrm flipH="1" rot="10800000">
            <a:off x="8541719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3" name="Google Shape;5783;p129"/>
          <p:cNvSpPr/>
          <p:nvPr/>
        </p:nvSpPr>
        <p:spPr>
          <a:xfrm flipH="1" rot="10800000">
            <a:off x="8635166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4" name="Google Shape;5784;p129"/>
          <p:cNvSpPr/>
          <p:nvPr/>
        </p:nvSpPr>
        <p:spPr>
          <a:xfrm flipH="1" rot="10800000">
            <a:off x="8750090" y="4440979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5" name="Google Shape;5785;p129"/>
          <p:cNvSpPr/>
          <p:nvPr/>
        </p:nvSpPr>
        <p:spPr>
          <a:xfrm flipH="1" rot="10800000">
            <a:off x="8810930" y="4440979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6" name="Google Shape;5786;p129"/>
          <p:cNvSpPr/>
          <p:nvPr/>
        </p:nvSpPr>
        <p:spPr>
          <a:xfrm flipH="1" rot="10800000">
            <a:off x="8810930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7" name="Google Shape;5787;p129"/>
          <p:cNvSpPr/>
          <p:nvPr/>
        </p:nvSpPr>
        <p:spPr>
          <a:xfrm flipH="1" rot="10800000">
            <a:off x="8810930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8" name="Google Shape;5788;p129"/>
          <p:cNvSpPr/>
          <p:nvPr/>
        </p:nvSpPr>
        <p:spPr>
          <a:xfrm flipH="1" rot="10800000">
            <a:off x="8810930" y="4666805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9" name="Google Shape;5789;p129"/>
          <p:cNvSpPr/>
          <p:nvPr/>
        </p:nvSpPr>
        <p:spPr>
          <a:xfrm flipH="1" rot="10800000">
            <a:off x="8810930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0" name="Google Shape;5790;p129"/>
          <p:cNvSpPr/>
          <p:nvPr/>
        </p:nvSpPr>
        <p:spPr>
          <a:xfrm flipH="1" rot="10800000">
            <a:off x="8810930" y="478688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1" name="Google Shape;5791;p129"/>
          <p:cNvSpPr/>
          <p:nvPr/>
        </p:nvSpPr>
        <p:spPr>
          <a:xfrm flipH="1" rot="10800000">
            <a:off x="8810930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2" name="Google Shape;5792;p129"/>
          <p:cNvSpPr/>
          <p:nvPr/>
        </p:nvSpPr>
        <p:spPr>
          <a:xfrm flipH="1" rot="10800000">
            <a:off x="8810930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3" name="Google Shape;5793;p129"/>
          <p:cNvSpPr/>
          <p:nvPr/>
        </p:nvSpPr>
        <p:spPr>
          <a:xfrm flipH="1" rot="10800000">
            <a:off x="8810930" y="4786884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4" name="Google Shape;5794;p129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5" name="Google Shape;5795;p129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6" name="Google Shape;5796;p129"/>
          <p:cNvSpPr/>
          <p:nvPr/>
        </p:nvSpPr>
        <p:spPr>
          <a:xfrm flipH="1" rot="10800000">
            <a:off x="8635166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7" name="Google Shape;5797;p129"/>
          <p:cNvSpPr/>
          <p:nvPr/>
        </p:nvSpPr>
        <p:spPr>
          <a:xfrm flipH="1" rot="10800000">
            <a:off x="8541719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8" name="Google Shape;5798;p129"/>
          <p:cNvSpPr/>
          <p:nvPr/>
        </p:nvSpPr>
        <p:spPr>
          <a:xfrm flipH="1" rot="10800000">
            <a:off x="8480879" y="4786884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9" name="Google Shape;5799;p129"/>
          <p:cNvSpPr/>
          <p:nvPr/>
        </p:nvSpPr>
        <p:spPr>
          <a:xfrm flipH="1" rot="5400000">
            <a:off x="8623419" y="1578412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0" name="Google Shape;5800;p129"/>
          <p:cNvSpPr/>
          <p:nvPr/>
        </p:nvSpPr>
        <p:spPr>
          <a:xfrm rot="5400000">
            <a:off x="8440146" y="4082943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1" name="Google Shape;5801;p129"/>
          <p:cNvSpPr/>
          <p:nvPr/>
        </p:nvSpPr>
        <p:spPr>
          <a:xfrm rot="5400000">
            <a:off x="8792436" y="408292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2" name="Google Shape;5802;p129"/>
          <p:cNvSpPr/>
          <p:nvPr/>
        </p:nvSpPr>
        <p:spPr>
          <a:xfrm rot="5400000">
            <a:off x="8792826" y="3731044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3" name="Google Shape;5803;p129"/>
          <p:cNvSpPr/>
          <p:nvPr/>
        </p:nvSpPr>
        <p:spPr>
          <a:xfrm flipH="1" rot="10800000">
            <a:off x="7735577" y="48150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4" name="Google Shape;5804;p129"/>
          <p:cNvSpPr/>
          <p:nvPr/>
        </p:nvSpPr>
        <p:spPr>
          <a:xfrm flipH="1" rot="10800000">
            <a:off x="7735577" y="4202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5" name="Google Shape;5805;p129"/>
          <p:cNvSpPr/>
          <p:nvPr/>
        </p:nvSpPr>
        <p:spPr>
          <a:xfrm flipH="1" rot="10800000">
            <a:off x="7735577" y="3590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6" name="Google Shape;5806;p129"/>
          <p:cNvSpPr/>
          <p:nvPr/>
        </p:nvSpPr>
        <p:spPr>
          <a:xfrm flipH="1" rot="10800000">
            <a:off x="7735577" y="2977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7" name="Google Shape;5807;p129"/>
          <p:cNvSpPr/>
          <p:nvPr/>
        </p:nvSpPr>
        <p:spPr>
          <a:xfrm flipH="1" rot="10800000">
            <a:off x="7735577" y="2365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8" name="Google Shape;5808;p129"/>
          <p:cNvSpPr/>
          <p:nvPr/>
        </p:nvSpPr>
        <p:spPr>
          <a:xfrm flipH="1" rot="10800000">
            <a:off x="7735577" y="17531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9" name="Google Shape;5809;p129"/>
          <p:cNvSpPr/>
          <p:nvPr/>
        </p:nvSpPr>
        <p:spPr>
          <a:xfrm flipH="1" rot="10800000">
            <a:off x="7735577" y="11408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0" name="Google Shape;5810;p129"/>
          <p:cNvSpPr/>
          <p:nvPr/>
        </p:nvSpPr>
        <p:spPr>
          <a:xfrm flipH="1" rot="10800000">
            <a:off x="7735577" y="5285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1" name="Google Shape;5811;p129"/>
          <p:cNvSpPr/>
          <p:nvPr/>
        </p:nvSpPr>
        <p:spPr>
          <a:xfrm flipH="1" rot="10800000">
            <a:off x="7735577" y="-8376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2" name="Google Shape;5812;p129"/>
          <p:cNvSpPr/>
          <p:nvPr/>
        </p:nvSpPr>
        <p:spPr>
          <a:xfrm flipH="1" rot="10800000">
            <a:off x="7383659" y="-8573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3" name="Google Shape;5813;p129"/>
          <p:cNvSpPr txBox="1"/>
          <p:nvPr>
            <p:ph hasCustomPrompt="1" type="title"/>
          </p:nvPr>
        </p:nvSpPr>
        <p:spPr>
          <a:xfrm>
            <a:off x="4555186" y="203994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4" name="Google Shape;5814;p129"/>
          <p:cNvSpPr txBox="1"/>
          <p:nvPr>
            <p:ph idx="1" type="subTitle"/>
          </p:nvPr>
        </p:nvSpPr>
        <p:spPr>
          <a:xfrm>
            <a:off x="4555186" y="2705451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15" name="Google Shape;5815;p129"/>
          <p:cNvSpPr txBox="1"/>
          <p:nvPr>
            <p:ph hasCustomPrompt="1" idx="2" type="title"/>
          </p:nvPr>
        </p:nvSpPr>
        <p:spPr>
          <a:xfrm>
            <a:off x="4555186" y="722750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6" name="Google Shape;5816;p129"/>
          <p:cNvSpPr txBox="1"/>
          <p:nvPr>
            <p:ph idx="3" type="subTitle"/>
          </p:nvPr>
        </p:nvSpPr>
        <p:spPr>
          <a:xfrm>
            <a:off x="4555186" y="1388253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17" name="Google Shape;5817;p129"/>
          <p:cNvSpPr txBox="1"/>
          <p:nvPr>
            <p:ph hasCustomPrompt="1" idx="4" type="title"/>
          </p:nvPr>
        </p:nvSpPr>
        <p:spPr>
          <a:xfrm>
            <a:off x="4555186" y="335713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8" name="Google Shape;5818;p129"/>
          <p:cNvSpPr txBox="1"/>
          <p:nvPr>
            <p:ph idx="5" type="subTitle"/>
          </p:nvPr>
        </p:nvSpPr>
        <p:spPr>
          <a:xfrm>
            <a:off x="4555186" y="4022650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19" name="Google Shape;5819;p129"/>
          <p:cNvSpPr/>
          <p:nvPr>
            <p:ph idx="6" type="pic"/>
          </p:nvPr>
        </p:nvSpPr>
        <p:spPr>
          <a:xfrm>
            <a:off x="-8775" y="-18400"/>
            <a:ext cx="29934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5820" name="Google Shape;5820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821" name="Shape 5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2" name="Google Shape;5822;p130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3" name="Google Shape;5823;p130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4" name="Google Shape;5824;p130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5" name="Google Shape;5825;p130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6" name="Google Shape;5826;p130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7" name="Google Shape;5827;p130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8" name="Google Shape;5828;p130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9" name="Google Shape;5829;p130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0" name="Google Shape;5830;p130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1" name="Google Shape;5831;p130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2" name="Google Shape;5832;p130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3" name="Google Shape;5833;p130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4" name="Google Shape;5834;p130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5" name="Google Shape;5835;p130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6" name="Google Shape;5836;p130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7" name="Google Shape;5837;p130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8" name="Google Shape;5838;p130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9" name="Google Shape;5839;p130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0" name="Google Shape;5840;p130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1" name="Google Shape;5841;p130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2" name="Google Shape;5842;p130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3" name="Google Shape;5843;p130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4" name="Google Shape;5844;p130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5" name="Google Shape;5845;p130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6" name="Google Shape;5846;p130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7" name="Google Shape;5847;p130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8" name="Google Shape;5848;p130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9" name="Google Shape;5849;p130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0" name="Google Shape;5850;p130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1" name="Google Shape;5851;p130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2" name="Google Shape;5852;p130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3" name="Google Shape;5853;p130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4" name="Google Shape;5854;p130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5" name="Google Shape;5855;p130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6" name="Google Shape;5856;p130"/>
          <p:cNvSpPr/>
          <p:nvPr/>
        </p:nvSpPr>
        <p:spPr>
          <a:xfrm>
            <a:off x="7876339" y="374"/>
            <a:ext cx="556342" cy="556033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7" name="Google Shape;5857;p130"/>
          <p:cNvSpPr/>
          <p:nvPr/>
        </p:nvSpPr>
        <p:spPr>
          <a:xfrm>
            <a:off x="7876955" y="1021"/>
            <a:ext cx="555108" cy="55507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8" name="Google Shape;5858;p130"/>
          <p:cNvSpPr/>
          <p:nvPr/>
        </p:nvSpPr>
        <p:spPr>
          <a:xfrm>
            <a:off x="7955766" y="96605"/>
            <a:ext cx="398757" cy="363577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9" name="Google Shape;5859;p130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0" name="Google Shape;5860;p130"/>
          <p:cNvSpPr/>
          <p:nvPr/>
        </p:nvSpPr>
        <p:spPr>
          <a:xfrm>
            <a:off x="7319967" y="223"/>
            <a:ext cx="556372" cy="278202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1" name="Google Shape;5861;p130"/>
          <p:cNvSpPr/>
          <p:nvPr/>
        </p:nvSpPr>
        <p:spPr>
          <a:xfrm>
            <a:off x="7736631" y="264092"/>
            <a:ext cx="339" cy="1418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2" name="Google Shape;5862;p130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3" name="Google Shape;5863;p130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4" name="Google Shape;5864;p130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5" name="Google Shape;5865;p130"/>
          <p:cNvSpPr/>
          <p:nvPr/>
        </p:nvSpPr>
        <p:spPr>
          <a:xfrm>
            <a:off x="7883915" y="4583449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6" name="Google Shape;5866;p130"/>
          <p:cNvSpPr/>
          <p:nvPr/>
        </p:nvSpPr>
        <p:spPr>
          <a:xfrm>
            <a:off x="7883915" y="4631782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7" name="Google Shape;5867;p130"/>
          <p:cNvSpPr/>
          <p:nvPr/>
        </p:nvSpPr>
        <p:spPr>
          <a:xfrm>
            <a:off x="7883915" y="4680115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8" name="Google Shape;5868;p130"/>
          <p:cNvSpPr/>
          <p:nvPr/>
        </p:nvSpPr>
        <p:spPr>
          <a:xfrm>
            <a:off x="7883915" y="4728448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9" name="Google Shape;5869;p130"/>
          <p:cNvSpPr/>
          <p:nvPr/>
        </p:nvSpPr>
        <p:spPr>
          <a:xfrm>
            <a:off x="7883915" y="4776781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0" name="Google Shape;5870;p130"/>
          <p:cNvSpPr/>
          <p:nvPr/>
        </p:nvSpPr>
        <p:spPr>
          <a:xfrm>
            <a:off x="7883915" y="4825114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1" name="Google Shape;5871;p130"/>
          <p:cNvSpPr/>
          <p:nvPr/>
        </p:nvSpPr>
        <p:spPr>
          <a:xfrm>
            <a:off x="7883915" y="4873478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2" name="Google Shape;5872;p130"/>
          <p:cNvSpPr/>
          <p:nvPr/>
        </p:nvSpPr>
        <p:spPr>
          <a:xfrm>
            <a:off x="7883915" y="4921811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3" name="Google Shape;5873;p130"/>
          <p:cNvSpPr/>
          <p:nvPr/>
        </p:nvSpPr>
        <p:spPr>
          <a:xfrm>
            <a:off x="7883915" y="4970144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4" name="Google Shape;5874;p130"/>
          <p:cNvSpPr/>
          <p:nvPr/>
        </p:nvSpPr>
        <p:spPr>
          <a:xfrm>
            <a:off x="7883915" y="5018477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5" name="Google Shape;5875;p130"/>
          <p:cNvSpPr/>
          <p:nvPr/>
        </p:nvSpPr>
        <p:spPr>
          <a:xfrm>
            <a:off x="7883915" y="5066810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76" name="Google Shape;5876;p130"/>
          <p:cNvSpPr/>
          <p:nvPr/>
        </p:nvSpPr>
        <p:spPr>
          <a:xfrm>
            <a:off x="7328059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7" name="Google Shape;5877;p130"/>
          <p:cNvSpPr/>
          <p:nvPr/>
        </p:nvSpPr>
        <p:spPr>
          <a:xfrm rot="5400000">
            <a:off x="6772192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8" name="Google Shape;5878;p130"/>
          <p:cNvSpPr/>
          <p:nvPr/>
        </p:nvSpPr>
        <p:spPr>
          <a:xfrm>
            <a:off x="7606126" y="4861704"/>
            <a:ext cx="277826" cy="277795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9" name="Google Shape;5879;p130"/>
          <p:cNvSpPr/>
          <p:nvPr/>
        </p:nvSpPr>
        <p:spPr>
          <a:xfrm rot="10800000">
            <a:off x="1538259" y="256235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0" name="Google Shape;5880;p130"/>
          <p:cNvSpPr/>
          <p:nvPr/>
        </p:nvSpPr>
        <p:spPr>
          <a:xfrm rot="10800000">
            <a:off x="1538259" y="19218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1" name="Google Shape;5881;p130"/>
          <p:cNvSpPr/>
          <p:nvPr/>
        </p:nvSpPr>
        <p:spPr>
          <a:xfrm rot="10800000">
            <a:off x="1538259" y="128130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2" name="Google Shape;5882;p130"/>
          <p:cNvSpPr/>
          <p:nvPr/>
        </p:nvSpPr>
        <p:spPr>
          <a:xfrm rot="10800000">
            <a:off x="1538259" y="6407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3" name="Google Shape;5883;p130"/>
          <p:cNvSpPr/>
          <p:nvPr/>
        </p:nvSpPr>
        <p:spPr>
          <a:xfrm rot="10800000">
            <a:off x="1538259" y="25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4" name="Google Shape;5884;p130"/>
          <p:cNvSpPr/>
          <p:nvPr/>
        </p:nvSpPr>
        <p:spPr>
          <a:xfrm rot="10800000">
            <a:off x="1538259" y="32030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5" name="Google Shape;5885;p130"/>
          <p:cNvSpPr/>
          <p:nvPr/>
        </p:nvSpPr>
        <p:spPr>
          <a:xfrm>
            <a:off x="-4" y="5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0"/>
                </a:moveTo>
                <a:lnTo>
                  <a:pt x="0" y="18033"/>
                </a:lnTo>
                <a:lnTo>
                  <a:pt x="18044" y="18033"/>
                </a:lnTo>
                <a:lnTo>
                  <a:pt x="18044" y="0"/>
                </a:lnTo>
                <a:close/>
              </a:path>
            </a:pathLst>
          </a:custGeom>
          <a:solidFill>
            <a:srgbClr val="F9F8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6" name="Google Shape;5886;p130"/>
          <p:cNvSpPr/>
          <p:nvPr/>
        </p:nvSpPr>
        <p:spPr>
          <a:xfrm>
            <a:off x="-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7" name="Google Shape;5887;p130"/>
          <p:cNvSpPr/>
          <p:nvPr/>
        </p:nvSpPr>
        <p:spPr>
          <a:xfrm>
            <a:off x="353086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8" name="Google Shape;5888;p130"/>
          <p:cNvSpPr/>
          <p:nvPr/>
        </p:nvSpPr>
        <p:spPr>
          <a:xfrm>
            <a:off x="28510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9" name="Google Shape;5889;p130"/>
          <p:cNvSpPr/>
          <p:nvPr/>
        </p:nvSpPr>
        <p:spPr>
          <a:xfrm>
            <a:off x="134406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0" name="Google Shape;5890;p130"/>
          <p:cNvSpPr/>
          <p:nvPr/>
        </p:nvSpPr>
        <p:spPr>
          <a:xfrm>
            <a:off x="433412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1" name="Google Shape;5891;p130"/>
          <p:cNvSpPr/>
          <p:nvPr/>
        </p:nvSpPr>
        <p:spPr>
          <a:xfrm>
            <a:off x="568603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2" name="Google Shape;5892;p130"/>
          <p:cNvSpPr/>
          <p:nvPr/>
        </p:nvSpPr>
        <p:spPr>
          <a:xfrm>
            <a:off x="568603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3" name="Google Shape;5893;p130"/>
          <p:cNvSpPr/>
          <p:nvPr/>
        </p:nvSpPr>
        <p:spPr>
          <a:xfrm>
            <a:off x="568603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4" name="Google Shape;5894;p130"/>
          <p:cNvSpPr/>
          <p:nvPr/>
        </p:nvSpPr>
        <p:spPr>
          <a:xfrm>
            <a:off x="568603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5" name="Google Shape;5895;p130"/>
          <p:cNvSpPr/>
          <p:nvPr/>
        </p:nvSpPr>
        <p:spPr>
          <a:xfrm>
            <a:off x="568603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6" name="Google Shape;5896;p130"/>
          <p:cNvSpPr/>
          <p:nvPr/>
        </p:nvSpPr>
        <p:spPr>
          <a:xfrm>
            <a:off x="568603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7" name="Google Shape;5897;p130"/>
          <p:cNvSpPr/>
          <p:nvPr/>
        </p:nvSpPr>
        <p:spPr>
          <a:xfrm>
            <a:off x="444931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8" name="Google Shape;5898;p130"/>
          <p:cNvSpPr/>
          <p:nvPr/>
        </p:nvSpPr>
        <p:spPr>
          <a:xfrm>
            <a:off x="444931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9" name="Google Shape;5899;p130"/>
          <p:cNvSpPr/>
          <p:nvPr/>
        </p:nvSpPr>
        <p:spPr>
          <a:xfrm>
            <a:off x="444931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0" name="Google Shape;5900;p130"/>
          <p:cNvSpPr/>
          <p:nvPr/>
        </p:nvSpPr>
        <p:spPr>
          <a:xfrm>
            <a:off x="444931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1" name="Google Shape;5901;p130"/>
          <p:cNvSpPr/>
          <p:nvPr/>
        </p:nvSpPr>
        <p:spPr>
          <a:xfrm>
            <a:off x="444931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2" name="Google Shape;5902;p130"/>
          <p:cNvSpPr/>
          <p:nvPr/>
        </p:nvSpPr>
        <p:spPr>
          <a:xfrm>
            <a:off x="444931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3" name="Google Shape;5903;p130"/>
          <p:cNvSpPr/>
          <p:nvPr/>
        </p:nvSpPr>
        <p:spPr>
          <a:xfrm>
            <a:off x="320870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4" name="Google Shape;5904;p130"/>
          <p:cNvSpPr/>
          <p:nvPr/>
        </p:nvSpPr>
        <p:spPr>
          <a:xfrm>
            <a:off x="320870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5" name="Google Shape;5905;p130"/>
          <p:cNvSpPr/>
          <p:nvPr/>
        </p:nvSpPr>
        <p:spPr>
          <a:xfrm>
            <a:off x="320870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6" name="Google Shape;5906;p130"/>
          <p:cNvSpPr/>
          <p:nvPr/>
        </p:nvSpPr>
        <p:spPr>
          <a:xfrm>
            <a:off x="320870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7" name="Google Shape;5907;p130"/>
          <p:cNvSpPr/>
          <p:nvPr/>
        </p:nvSpPr>
        <p:spPr>
          <a:xfrm>
            <a:off x="320870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8" name="Google Shape;5908;p130"/>
          <p:cNvSpPr/>
          <p:nvPr/>
        </p:nvSpPr>
        <p:spPr>
          <a:xfrm>
            <a:off x="320870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9" name="Google Shape;5909;p130"/>
          <p:cNvSpPr/>
          <p:nvPr/>
        </p:nvSpPr>
        <p:spPr>
          <a:xfrm>
            <a:off x="197198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0" name="Google Shape;5910;p130"/>
          <p:cNvSpPr/>
          <p:nvPr/>
        </p:nvSpPr>
        <p:spPr>
          <a:xfrm>
            <a:off x="197198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1" name="Google Shape;5911;p130"/>
          <p:cNvSpPr/>
          <p:nvPr/>
        </p:nvSpPr>
        <p:spPr>
          <a:xfrm>
            <a:off x="197198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2" name="Google Shape;5912;p130"/>
          <p:cNvSpPr/>
          <p:nvPr/>
        </p:nvSpPr>
        <p:spPr>
          <a:xfrm>
            <a:off x="197198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3" name="Google Shape;5913;p130"/>
          <p:cNvSpPr/>
          <p:nvPr/>
        </p:nvSpPr>
        <p:spPr>
          <a:xfrm>
            <a:off x="197198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4" name="Google Shape;5914;p130"/>
          <p:cNvSpPr/>
          <p:nvPr/>
        </p:nvSpPr>
        <p:spPr>
          <a:xfrm>
            <a:off x="197198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5" name="Google Shape;5915;p130"/>
          <p:cNvSpPr/>
          <p:nvPr/>
        </p:nvSpPr>
        <p:spPr>
          <a:xfrm>
            <a:off x="73136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6" name="Google Shape;5916;p130"/>
          <p:cNvSpPr/>
          <p:nvPr/>
        </p:nvSpPr>
        <p:spPr>
          <a:xfrm>
            <a:off x="73136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7" name="Google Shape;5917;p130"/>
          <p:cNvSpPr/>
          <p:nvPr/>
        </p:nvSpPr>
        <p:spPr>
          <a:xfrm>
            <a:off x="73136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8" name="Google Shape;5918;p130"/>
          <p:cNvSpPr/>
          <p:nvPr/>
        </p:nvSpPr>
        <p:spPr>
          <a:xfrm>
            <a:off x="73136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9" name="Google Shape;5919;p130"/>
          <p:cNvSpPr/>
          <p:nvPr/>
        </p:nvSpPr>
        <p:spPr>
          <a:xfrm>
            <a:off x="73136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0" name="Google Shape;5920;p130"/>
          <p:cNvSpPr/>
          <p:nvPr/>
        </p:nvSpPr>
        <p:spPr>
          <a:xfrm>
            <a:off x="73136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1" name="Google Shape;5921;p130"/>
          <p:cNvSpPr/>
          <p:nvPr/>
        </p:nvSpPr>
        <p:spPr>
          <a:xfrm>
            <a:off x="704575" y="278357"/>
            <a:ext cx="278209" cy="278178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2" name="Google Shape;5922;p130"/>
          <p:cNvSpPr/>
          <p:nvPr/>
        </p:nvSpPr>
        <p:spPr>
          <a:xfrm>
            <a:off x="982762" y="278357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3" name="Google Shape;5923;p130"/>
          <p:cNvSpPr/>
          <p:nvPr/>
        </p:nvSpPr>
        <p:spPr>
          <a:xfrm>
            <a:off x="982762" y="171"/>
            <a:ext cx="278178" cy="278209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4" name="Google Shape;5924;p130"/>
          <p:cNvSpPr/>
          <p:nvPr/>
        </p:nvSpPr>
        <p:spPr>
          <a:xfrm>
            <a:off x="1267842" y="413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5" name="Google Shape;5925;p130"/>
          <p:cNvSpPr/>
          <p:nvPr/>
        </p:nvSpPr>
        <p:spPr>
          <a:xfrm>
            <a:off x="704590" y="-702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6" name="Google Shape;5926;p130"/>
          <p:cNvSpPr txBox="1"/>
          <p:nvPr>
            <p:ph type="title"/>
          </p:nvPr>
        </p:nvSpPr>
        <p:spPr>
          <a:xfrm>
            <a:off x="900138" y="7686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27" name="Google Shape;5927;p130"/>
          <p:cNvSpPr txBox="1"/>
          <p:nvPr>
            <p:ph idx="1" type="subTitle"/>
          </p:nvPr>
        </p:nvSpPr>
        <p:spPr>
          <a:xfrm>
            <a:off x="9001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28" name="Google Shape;5928;p130"/>
          <p:cNvSpPr txBox="1"/>
          <p:nvPr/>
        </p:nvSpPr>
        <p:spPr>
          <a:xfrm>
            <a:off x="727500" y="3611950"/>
            <a:ext cx="4757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b="1" sz="1000" u="sng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929" name="Google Shape;5929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930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131"/>
          <p:cNvSpPr/>
          <p:nvPr/>
        </p:nvSpPr>
        <p:spPr>
          <a:xfrm>
            <a:off x="8817853" y="353330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2" name="Google Shape;5932;p131"/>
          <p:cNvSpPr/>
          <p:nvPr/>
        </p:nvSpPr>
        <p:spPr>
          <a:xfrm>
            <a:off x="8465973" y="1020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3" name="Google Shape;5933;p131"/>
          <p:cNvSpPr/>
          <p:nvPr/>
        </p:nvSpPr>
        <p:spPr>
          <a:xfrm flipH="1">
            <a:off x="7059304" y="1569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4" name="Google Shape;5934;p131"/>
          <p:cNvSpPr/>
          <p:nvPr/>
        </p:nvSpPr>
        <p:spPr>
          <a:xfrm>
            <a:off x="6707000" y="0"/>
            <a:ext cx="352339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5" name="Google Shape;5935;p131"/>
          <p:cNvSpPr/>
          <p:nvPr/>
        </p:nvSpPr>
        <p:spPr>
          <a:xfrm>
            <a:off x="6384229" y="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6" name="Google Shape;5936;p131"/>
          <p:cNvSpPr/>
          <p:nvPr/>
        </p:nvSpPr>
        <p:spPr>
          <a:xfrm>
            <a:off x="7059297" y="62794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7" name="Google Shape;5937;p131"/>
          <p:cNvSpPr/>
          <p:nvPr/>
        </p:nvSpPr>
        <p:spPr>
          <a:xfrm>
            <a:off x="7059297" y="1240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8" name="Google Shape;5938;p131"/>
          <p:cNvSpPr/>
          <p:nvPr/>
        </p:nvSpPr>
        <p:spPr>
          <a:xfrm>
            <a:off x="7059297" y="18525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9" name="Google Shape;5939;p131"/>
          <p:cNvSpPr/>
          <p:nvPr/>
        </p:nvSpPr>
        <p:spPr>
          <a:xfrm>
            <a:off x="7059297" y="2465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0" name="Google Shape;5940;p131"/>
          <p:cNvSpPr/>
          <p:nvPr/>
        </p:nvSpPr>
        <p:spPr>
          <a:xfrm>
            <a:off x="7059297" y="30775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1" name="Google Shape;5941;p131"/>
          <p:cNvSpPr/>
          <p:nvPr/>
        </p:nvSpPr>
        <p:spPr>
          <a:xfrm>
            <a:off x="7408404" y="1564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2" name="Google Shape;5942;p131"/>
          <p:cNvSpPr/>
          <p:nvPr/>
        </p:nvSpPr>
        <p:spPr>
          <a:xfrm>
            <a:off x="7582567" y="176508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3" name="Google Shape;5943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944" name="Shape 5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5" name="Google Shape;5945;p132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6" name="Google Shape;5946;p132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7" name="Google Shape;5947;p132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8" name="Google Shape;5948;p132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9" name="Google Shape;5949;p132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0" name="Google Shape;5950;p132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1" name="Google Shape;5951;p132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2" name="Google Shape;5952;p132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3" name="Google Shape;5953;p132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4" name="Google Shape;5954;p132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5" name="Google Shape;5955;p132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6" name="Google Shape;5956;p132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7" name="Google Shape;5957;p132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8" name="Google Shape;5958;p132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9" name="Google Shape;5959;p132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0" name="Google Shape;5960;p132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1" name="Google Shape;5961;p132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2" name="Google Shape;5962;p132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3" name="Google Shape;5963;p132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4" name="Google Shape;5964;p132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5" name="Google Shape;5965;p132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6" name="Google Shape;5966;p132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7" name="Google Shape;5967;p132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8" name="Google Shape;5968;p132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9" name="Google Shape;5969;p132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0" name="Google Shape;5970;p132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1" name="Google Shape;5971;p132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2" name="Google Shape;5972;p132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3" name="Google Shape;5973;p132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4" name="Google Shape;5974;p132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5" name="Google Shape;5975;p132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6" name="Google Shape;5976;p132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7" name="Google Shape;5977;p132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8" name="Google Shape;5978;p132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9" name="Google Shape;5979;p132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0" name="Google Shape;5980;p132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1" name="Google Shape;5981;p132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2" name="Google Shape;5982;p132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3" name="Google Shape;5983;p132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4" name="Google Shape;5984;p132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5" name="Google Shape;5985;p132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6" name="Google Shape;5986;p132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7" name="Google Shape;5987;p132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8" name="Google Shape;5988;p132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9" name="Google Shape;5989;p132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0" name="Google Shape;5990;p132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1" name="Google Shape;5991;p132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2" name="Google Shape;5992;p132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3" name="Google Shape;5993;p132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4" name="Google Shape;5994;p132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5" name="Google Shape;5995;p132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6" name="Google Shape;5996;p132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7" name="Google Shape;5997;p132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8" name="Google Shape;5998;p132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99" name="Google Shape;5999;p132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0" name="Google Shape;6000;p132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1" name="Google Shape;6001;p132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2" name="Google Shape;6002;p132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03" name="Google Shape;6003;p132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4" name="Google Shape;6004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5"/>
          <p:cNvSpPr txBox="1"/>
          <p:nvPr>
            <p:ph hasCustomPrompt="1"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5"/>
          <p:cNvSpPr/>
          <p:nvPr>
            <p:ph idx="3" type="pic"/>
          </p:nvPr>
        </p:nvSpPr>
        <p:spPr>
          <a:xfrm>
            <a:off x="5830700" y="0"/>
            <a:ext cx="3303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5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16"/>
          <p:cNvSpPr txBox="1"/>
          <p:nvPr>
            <p:ph idx="1" type="body"/>
          </p:nvPr>
        </p:nvSpPr>
        <p:spPr>
          <a:xfrm>
            <a:off x="720000" y="12157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4" name="Google Shape;20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774597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809906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8031078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7880384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817939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"/>
          <p:cNvSpPr/>
          <p:nvPr/>
        </p:nvSpPr>
        <p:spPr>
          <a:xfrm>
            <a:off x="8448977" y="704194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4"/>
                </a:lnTo>
                <a:lnTo>
                  <a:pt x="18044" y="18044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7"/>
          <p:cNvSpPr/>
          <p:nvPr/>
        </p:nvSpPr>
        <p:spPr>
          <a:xfrm>
            <a:off x="9017584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"/>
          <p:cNvSpPr/>
          <p:nvPr/>
        </p:nvSpPr>
        <p:spPr>
          <a:xfrm>
            <a:off x="9017584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9017584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9017584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"/>
          <p:cNvSpPr/>
          <p:nvPr/>
        </p:nvSpPr>
        <p:spPr>
          <a:xfrm>
            <a:off x="9017584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/>
          <p:nvPr/>
        </p:nvSpPr>
        <p:spPr>
          <a:xfrm>
            <a:off x="9017584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"/>
          <p:cNvSpPr/>
          <p:nvPr/>
        </p:nvSpPr>
        <p:spPr>
          <a:xfrm>
            <a:off x="8893912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893912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8893912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8893912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8893912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>
            <a:off x="8893912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8769850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8769850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>
            <a:off x="8769850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>
            <a:off x="8769850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>
            <a:off x="8769850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>
            <a:off x="8769850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8646179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>
            <a:off x="8646179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8646179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8646179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"/>
          <p:cNvSpPr/>
          <p:nvPr/>
        </p:nvSpPr>
        <p:spPr>
          <a:xfrm>
            <a:off x="8646179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8646179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8522117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8522117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8522117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"/>
          <p:cNvSpPr/>
          <p:nvPr/>
        </p:nvSpPr>
        <p:spPr>
          <a:xfrm>
            <a:off x="8522117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7"/>
          <p:cNvSpPr/>
          <p:nvPr/>
        </p:nvSpPr>
        <p:spPr>
          <a:xfrm>
            <a:off x="8522117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8522117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7"/>
          <p:cNvSpPr/>
          <p:nvPr/>
        </p:nvSpPr>
        <p:spPr>
          <a:xfrm rot="10800000">
            <a:off x="8448585" y="4433583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7"/>
          <p:cNvSpPr/>
          <p:nvPr/>
        </p:nvSpPr>
        <p:spPr>
          <a:xfrm rot="10800000">
            <a:off x="8448585" y="4433192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7"/>
          <p:cNvSpPr/>
          <p:nvPr/>
        </p:nvSpPr>
        <p:spPr>
          <a:xfrm rot="10800000">
            <a:off x="8801675" y="4786282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7"/>
          <p:cNvSpPr/>
          <p:nvPr/>
        </p:nvSpPr>
        <p:spPr>
          <a:xfrm>
            <a:off x="8448563" y="37285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7"/>
          <p:cNvSpPr/>
          <p:nvPr/>
        </p:nvSpPr>
        <p:spPr>
          <a:xfrm>
            <a:off x="8414785" y="37294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"/>
          <p:cNvSpPr/>
          <p:nvPr/>
        </p:nvSpPr>
        <p:spPr>
          <a:xfrm>
            <a:off x="8569853" y="38506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8459401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>
            <a:off x="8480879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/>
          <p:nvPr/>
        </p:nvSpPr>
        <p:spPr>
          <a:xfrm>
            <a:off x="8541719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"/>
          <p:cNvSpPr/>
          <p:nvPr/>
        </p:nvSpPr>
        <p:spPr>
          <a:xfrm>
            <a:off x="863516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8750090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810930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810930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810930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8810930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881093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810930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"/>
          <p:cNvSpPr/>
          <p:nvPr/>
        </p:nvSpPr>
        <p:spPr>
          <a:xfrm>
            <a:off x="8810930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"/>
          <p:cNvSpPr/>
          <p:nvPr/>
        </p:nvSpPr>
        <p:spPr>
          <a:xfrm>
            <a:off x="8810930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8810930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7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7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7"/>
          <p:cNvSpPr/>
          <p:nvPr/>
        </p:nvSpPr>
        <p:spPr>
          <a:xfrm>
            <a:off x="863516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7"/>
          <p:cNvSpPr/>
          <p:nvPr/>
        </p:nvSpPr>
        <p:spPr>
          <a:xfrm>
            <a:off x="8541719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"/>
          <p:cNvSpPr/>
          <p:nvPr/>
        </p:nvSpPr>
        <p:spPr>
          <a:xfrm>
            <a:off x="8480879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"/>
          <p:cNvSpPr/>
          <p:nvPr/>
        </p:nvSpPr>
        <p:spPr>
          <a:xfrm rot="5400000">
            <a:off x="8623419" y="32001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"/>
          <p:cNvSpPr/>
          <p:nvPr/>
        </p:nvSpPr>
        <p:spPr>
          <a:xfrm flipH="1" rot="5400000">
            <a:off x="7745584" y="70438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7"/>
          <p:cNvSpPr/>
          <p:nvPr/>
        </p:nvSpPr>
        <p:spPr>
          <a:xfrm flipH="1" rot="5400000">
            <a:off x="8097874" y="70475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7"/>
          <p:cNvSpPr/>
          <p:nvPr/>
        </p:nvSpPr>
        <p:spPr>
          <a:xfrm flipH="1" rot="5400000">
            <a:off x="8098264" y="1056676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7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7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7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7735577" y="5108989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7034887" y="-4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7"/>
          <p:cNvSpPr/>
          <p:nvPr/>
        </p:nvSpPr>
        <p:spPr>
          <a:xfrm>
            <a:off x="7034887" y="612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7"/>
          <p:cNvSpPr/>
          <p:nvPr/>
        </p:nvSpPr>
        <p:spPr>
          <a:xfrm>
            <a:off x="7034887" y="1224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7034887" y="1836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7034887" y="2449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7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3" name="Google Shape;293;p17"/>
          <p:cNvSpPr txBox="1"/>
          <p:nvPr>
            <p:ph idx="1" type="subTitle"/>
          </p:nvPr>
        </p:nvSpPr>
        <p:spPr>
          <a:xfrm>
            <a:off x="4178970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p17"/>
          <p:cNvSpPr txBox="1"/>
          <p:nvPr>
            <p:ph idx="2" type="subTitle"/>
          </p:nvPr>
        </p:nvSpPr>
        <p:spPr>
          <a:xfrm>
            <a:off x="713225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17"/>
          <p:cNvSpPr txBox="1"/>
          <p:nvPr>
            <p:ph idx="3" type="subTitle"/>
          </p:nvPr>
        </p:nvSpPr>
        <p:spPr>
          <a:xfrm>
            <a:off x="713225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96" name="Google Shape;296;p17"/>
          <p:cNvSpPr txBox="1"/>
          <p:nvPr>
            <p:ph idx="4" type="subTitle"/>
          </p:nvPr>
        </p:nvSpPr>
        <p:spPr>
          <a:xfrm>
            <a:off x="4178970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97" name="Google Shape;29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/>
          <p:nvPr/>
        </p:nvSpPr>
        <p:spPr>
          <a:xfrm>
            <a:off x="7735577" y="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7735577" y="61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7735577" y="122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7735577" y="183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7735577" y="244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7735577" y="306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7031388" y="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7735577" y="367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7735577" y="428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7735577" y="489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7735577" y="551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7735577" y="612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8"/>
          <p:cNvSpPr/>
          <p:nvPr/>
        </p:nvSpPr>
        <p:spPr>
          <a:xfrm>
            <a:off x="7735577" y="673964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"/>
          <p:cNvSpPr/>
          <p:nvPr/>
        </p:nvSpPr>
        <p:spPr>
          <a:xfrm>
            <a:off x="7383659" y="352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8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" name="Google Shape;31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9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9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9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9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9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9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9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9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9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9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9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9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9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9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9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9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9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9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9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9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9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9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9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9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9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9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9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5" name="Google Shape;375;p19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9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9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9" name="Google Shape;379;p19"/>
          <p:cNvSpPr txBox="1"/>
          <p:nvPr>
            <p:ph type="title"/>
          </p:nvPr>
        </p:nvSpPr>
        <p:spPr>
          <a:xfrm>
            <a:off x="713225" y="676950"/>
            <a:ext cx="45336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0" name="Google Shape;380;p19"/>
          <p:cNvSpPr txBox="1"/>
          <p:nvPr>
            <p:ph idx="1" type="subTitle"/>
          </p:nvPr>
        </p:nvSpPr>
        <p:spPr>
          <a:xfrm>
            <a:off x="713225" y="1972200"/>
            <a:ext cx="4533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81" name="Google Shape;381;p19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5" name="Google Shape;385;p20"/>
          <p:cNvSpPr/>
          <p:nvPr/>
        </p:nvSpPr>
        <p:spPr>
          <a:xfrm>
            <a:off x="8406348" y="55097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0"/>
          <p:cNvSpPr/>
          <p:nvPr/>
        </p:nvSpPr>
        <p:spPr>
          <a:xfrm>
            <a:off x="8406348" y="61220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0"/>
          <p:cNvSpPr/>
          <p:nvPr/>
        </p:nvSpPr>
        <p:spPr>
          <a:xfrm>
            <a:off x="8406348" y="67343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0"/>
          <p:cNvSpPr/>
          <p:nvPr/>
        </p:nvSpPr>
        <p:spPr>
          <a:xfrm>
            <a:off x="8406348" y="7346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>
            <a:off x="8406348" y="795892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>
            <a:off x="8406348" y="8571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>
            <a:off x="8406348" y="91839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>
            <a:off x="8406348" y="979622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0"/>
          <p:cNvSpPr/>
          <p:nvPr/>
        </p:nvSpPr>
        <p:spPr>
          <a:xfrm>
            <a:off x="8406348" y="10404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0"/>
          <p:cNvSpPr/>
          <p:nvPr/>
        </p:nvSpPr>
        <p:spPr>
          <a:xfrm>
            <a:off x="8406348" y="1102083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"/>
          <p:cNvSpPr/>
          <p:nvPr/>
        </p:nvSpPr>
        <p:spPr>
          <a:xfrm>
            <a:off x="8406348" y="116292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0"/>
          <p:cNvSpPr/>
          <p:nvPr/>
        </p:nvSpPr>
        <p:spPr>
          <a:xfrm>
            <a:off x="8406348" y="122415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0"/>
          <p:cNvSpPr/>
          <p:nvPr/>
        </p:nvSpPr>
        <p:spPr>
          <a:xfrm>
            <a:off x="8405957" y="1254769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0"/>
          <p:cNvSpPr/>
          <p:nvPr/>
        </p:nvSpPr>
        <p:spPr>
          <a:xfrm>
            <a:off x="8372179" y="1255667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0"/>
          <p:cNvSpPr/>
          <p:nvPr/>
        </p:nvSpPr>
        <p:spPr>
          <a:xfrm>
            <a:off x="8527247" y="1376839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0"/>
          <p:cNvSpPr/>
          <p:nvPr/>
        </p:nvSpPr>
        <p:spPr>
          <a:xfrm>
            <a:off x="8423550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0"/>
          <p:cNvSpPr/>
          <p:nvPr/>
        </p:nvSpPr>
        <p:spPr>
          <a:xfrm>
            <a:off x="8445028" y="199091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0"/>
          <p:cNvSpPr/>
          <p:nvPr/>
        </p:nvSpPr>
        <p:spPr>
          <a:xfrm>
            <a:off x="850586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0"/>
          <p:cNvSpPr/>
          <p:nvPr/>
        </p:nvSpPr>
        <p:spPr>
          <a:xfrm>
            <a:off x="8599314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0"/>
          <p:cNvSpPr/>
          <p:nvPr/>
        </p:nvSpPr>
        <p:spPr>
          <a:xfrm>
            <a:off x="8714238" y="199091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0"/>
          <p:cNvSpPr/>
          <p:nvPr/>
        </p:nvSpPr>
        <p:spPr>
          <a:xfrm>
            <a:off x="8775078" y="199091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0"/>
          <p:cNvSpPr/>
          <p:nvPr/>
        </p:nvSpPr>
        <p:spPr>
          <a:xfrm>
            <a:off x="8775078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0"/>
          <p:cNvSpPr/>
          <p:nvPr/>
        </p:nvSpPr>
        <p:spPr>
          <a:xfrm>
            <a:off x="877507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0"/>
          <p:cNvSpPr/>
          <p:nvPr/>
        </p:nvSpPr>
        <p:spPr>
          <a:xfrm>
            <a:off x="8775078" y="199091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0"/>
          <p:cNvSpPr/>
          <p:nvPr/>
        </p:nvSpPr>
        <p:spPr>
          <a:xfrm>
            <a:off x="8775078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0"/>
          <p:cNvSpPr/>
          <p:nvPr/>
        </p:nvSpPr>
        <p:spPr>
          <a:xfrm>
            <a:off x="8775078" y="7858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0"/>
          <p:cNvSpPr/>
          <p:nvPr/>
        </p:nvSpPr>
        <p:spPr>
          <a:xfrm>
            <a:off x="877507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0"/>
          <p:cNvSpPr/>
          <p:nvPr/>
        </p:nvSpPr>
        <p:spPr>
          <a:xfrm>
            <a:off x="8775078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775078" y="-14724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8599314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850586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8445028" y="7858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700843" y="-153218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701624" y="-152398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801436" y="-31343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8764412" y="1959346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6996214" y="-15340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7523908" y="180777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0"/>
          <p:cNvSpPr/>
          <p:nvPr/>
        </p:nvSpPr>
        <p:spPr>
          <a:xfrm>
            <a:off x="2464684" y="4956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0"/>
          <p:cNvSpPr/>
          <p:nvPr/>
        </p:nvSpPr>
        <p:spPr>
          <a:xfrm>
            <a:off x="2464684" y="4604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0"/>
          <p:cNvSpPr/>
          <p:nvPr/>
        </p:nvSpPr>
        <p:spPr>
          <a:xfrm>
            <a:off x="2112765" y="460400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0"/>
          <p:cNvSpPr/>
          <p:nvPr/>
        </p:nvSpPr>
        <p:spPr>
          <a:xfrm>
            <a:off x="1408577" y="460400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0"/>
          <p:cNvSpPr/>
          <p:nvPr/>
        </p:nvSpPr>
        <p:spPr>
          <a:xfrm>
            <a:off x="1408577" y="4665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0"/>
          <p:cNvSpPr/>
          <p:nvPr/>
        </p:nvSpPr>
        <p:spPr>
          <a:xfrm>
            <a:off x="1408577" y="4726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0"/>
          <p:cNvSpPr/>
          <p:nvPr/>
        </p:nvSpPr>
        <p:spPr>
          <a:xfrm>
            <a:off x="1408577" y="4787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0"/>
          <p:cNvSpPr/>
          <p:nvPr/>
        </p:nvSpPr>
        <p:spPr>
          <a:xfrm>
            <a:off x="1408577" y="4848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0"/>
          <p:cNvSpPr/>
          <p:nvPr/>
        </p:nvSpPr>
        <p:spPr>
          <a:xfrm>
            <a:off x="1408577" y="4910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0"/>
          <p:cNvSpPr/>
          <p:nvPr/>
        </p:nvSpPr>
        <p:spPr>
          <a:xfrm>
            <a:off x="1408577" y="4971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0"/>
          <p:cNvSpPr/>
          <p:nvPr/>
        </p:nvSpPr>
        <p:spPr>
          <a:xfrm>
            <a:off x="1408577" y="5032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0"/>
          <p:cNvSpPr/>
          <p:nvPr/>
        </p:nvSpPr>
        <p:spPr>
          <a:xfrm>
            <a:off x="1408577" y="5093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0"/>
          <p:cNvSpPr/>
          <p:nvPr/>
        </p:nvSpPr>
        <p:spPr>
          <a:xfrm>
            <a:off x="1408577" y="5155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0"/>
          <p:cNvSpPr/>
          <p:nvPr/>
        </p:nvSpPr>
        <p:spPr>
          <a:xfrm>
            <a:off x="1408577" y="5216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9" name="Google Shape;439;p20"/>
          <p:cNvSpPr/>
          <p:nvPr/>
        </p:nvSpPr>
        <p:spPr>
          <a:xfrm>
            <a:off x="704388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0"/>
          <p:cNvSpPr/>
          <p:nvPr/>
        </p:nvSpPr>
        <p:spPr>
          <a:xfrm rot="5400000">
            <a:off x="199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0"/>
          <p:cNvSpPr/>
          <p:nvPr/>
        </p:nvSpPr>
        <p:spPr>
          <a:xfrm>
            <a:off x="1056659" y="4956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0"/>
          <p:cNvSpPr/>
          <p:nvPr/>
        </p:nvSpPr>
        <p:spPr>
          <a:xfrm>
            <a:off x="1408577" y="528392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3" name="Google Shape;44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6" name="Google Shape;446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21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1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1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1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1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1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1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1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1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1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1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1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1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1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1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1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1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1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1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1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1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1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1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1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1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1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1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1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1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1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1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1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1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1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1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1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1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1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1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1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1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1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1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1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1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1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1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1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1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1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1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1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1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1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1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1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1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1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1" name="Google Shape;52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3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3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3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3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3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3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3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3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3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3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3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3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6" name="Google Shape;536;p23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3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3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3"/>
          <p:cNvSpPr/>
          <p:nvPr/>
        </p:nvSpPr>
        <p:spPr>
          <a:xfrm>
            <a:off x="7732551" y="-8806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3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3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3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3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3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3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3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3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3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3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3"/>
          <p:cNvSpPr/>
          <p:nvPr/>
        </p:nvSpPr>
        <p:spPr>
          <a:xfrm>
            <a:off x="8401728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3"/>
          <p:cNvSpPr/>
          <p:nvPr/>
        </p:nvSpPr>
        <p:spPr>
          <a:xfrm>
            <a:off x="8338763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3"/>
          <p:cNvSpPr/>
          <p:nvPr/>
        </p:nvSpPr>
        <p:spPr>
          <a:xfrm>
            <a:off x="8275797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3"/>
          <p:cNvSpPr/>
          <p:nvPr/>
        </p:nvSpPr>
        <p:spPr>
          <a:xfrm>
            <a:off x="8212831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3"/>
          <p:cNvSpPr/>
          <p:nvPr/>
        </p:nvSpPr>
        <p:spPr>
          <a:xfrm>
            <a:off x="8149866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3"/>
          <p:cNvSpPr/>
          <p:nvPr/>
        </p:nvSpPr>
        <p:spPr>
          <a:xfrm>
            <a:off x="8086900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3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3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3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3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3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3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3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3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3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3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3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3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3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3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3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3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3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3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3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3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3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3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3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rgbClr val="D8C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3"/>
          <p:cNvSpPr txBox="1"/>
          <p:nvPr>
            <p:ph hasCustomPrompt="1" type="title"/>
          </p:nvPr>
        </p:nvSpPr>
        <p:spPr>
          <a:xfrm>
            <a:off x="713225" y="888275"/>
            <a:ext cx="4696800" cy="24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4" name="Google Shape;584;p23"/>
          <p:cNvSpPr txBox="1"/>
          <p:nvPr>
            <p:ph idx="1" type="subTitle"/>
          </p:nvPr>
        </p:nvSpPr>
        <p:spPr>
          <a:xfrm>
            <a:off x="713225" y="3254250"/>
            <a:ext cx="469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5" name="Google Shape;585;p23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586" name="Google Shape;58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5"/>
          <p:cNvGrpSpPr/>
          <p:nvPr/>
        </p:nvGrpSpPr>
        <p:grpSpPr>
          <a:xfrm>
            <a:off x="1413017" y="4438702"/>
            <a:ext cx="697891" cy="704222"/>
            <a:chOff x="1413017" y="4438702"/>
            <a:chExt cx="697891" cy="704222"/>
          </a:xfrm>
        </p:grpSpPr>
        <p:sp>
          <p:nvSpPr>
            <p:cNvPr id="591" name="Google Shape;591;p25"/>
            <p:cNvSpPr/>
            <p:nvPr/>
          </p:nvSpPr>
          <p:spPr>
            <a:xfrm rot="10800000">
              <a:off x="1413017" y="511227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5"/>
            <p:cNvSpPr/>
            <p:nvPr/>
          </p:nvSpPr>
          <p:spPr>
            <a:xfrm rot="10800000">
              <a:off x="1414217" y="505104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5"/>
            <p:cNvSpPr/>
            <p:nvPr/>
          </p:nvSpPr>
          <p:spPr>
            <a:xfrm rot="10800000">
              <a:off x="1414217" y="49898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5"/>
            <p:cNvSpPr/>
            <p:nvPr/>
          </p:nvSpPr>
          <p:spPr>
            <a:xfrm rot="10800000">
              <a:off x="1414217" y="4928545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5"/>
            <p:cNvSpPr/>
            <p:nvPr/>
          </p:nvSpPr>
          <p:spPr>
            <a:xfrm rot="10800000">
              <a:off x="1414217" y="48673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5"/>
            <p:cNvSpPr/>
            <p:nvPr/>
          </p:nvSpPr>
          <p:spPr>
            <a:xfrm rot="10800000">
              <a:off x="1414217" y="480608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5"/>
            <p:cNvSpPr/>
            <p:nvPr/>
          </p:nvSpPr>
          <p:spPr>
            <a:xfrm rot="10800000">
              <a:off x="1414217" y="474485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5"/>
            <p:cNvSpPr/>
            <p:nvPr/>
          </p:nvSpPr>
          <p:spPr>
            <a:xfrm rot="10800000">
              <a:off x="1414217" y="468362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5"/>
            <p:cNvSpPr/>
            <p:nvPr/>
          </p:nvSpPr>
          <p:spPr>
            <a:xfrm rot="10800000">
              <a:off x="1414217" y="462239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5"/>
            <p:cNvSpPr/>
            <p:nvPr/>
          </p:nvSpPr>
          <p:spPr>
            <a:xfrm rot="10800000">
              <a:off x="1414217" y="456116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5"/>
            <p:cNvSpPr/>
            <p:nvPr/>
          </p:nvSpPr>
          <p:spPr>
            <a:xfrm rot="10800000">
              <a:off x="1414217" y="449993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5"/>
            <p:cNvSpPr/>
            <p:nvPr/>
          </p:nvSpPr>
          <p:spPr>
            <a:xfrm rot="10800000">
              <a:off x="1414217" y="4438702"/>
              <a:ext cx="696691" cy="30264"/>
            </a:xfrm>
            <a:custGeom>
              <a:rect b="b" l="l" r="r" t="t"/>
              <a:pathLst>
                <a:path extrusionOk="0" h="775" w="17841">
                  <a:moveTo>
                    <a:pt x="1" y="1"/>
                  </a:moveTo>
                  <a:lnTo>
                    <a:pt x="1" y="775"/>
                  </a:lnTo>
                  <a:lnTo>
                    <a:pt x="17840" y="77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25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3" name="Google Shape;623;p25"/>
          <p:cNvSpPr txBox="1"/>
          <p:nvPr>
            <p:ph hasCustomPrompt="1" idx="2" type="title"/>
          </p:nvPr>
        </p:nvSpPr>
        <p:spPr>
          <a:xfrm>
            <a:off x="720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4" name="Google Shape;624;p25"/>
          <p:cNvSpPr txBox="1"/>
          <p:nvPr>
            <p:ph hasCustomPrompt="1" idx="3" type="title"/>
          </p:nvPr>
        </p:nvSpPr>
        <p:spPr>
          <a:xfrm>
            <a:off x="720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25"/>
          <p:cNvSpPr txBox="1"/>
          <p:nvPr>
            <p:ph hasCustomPrompt="1" idx="4" type="title"/>
          </p:nvPr>
        </p:nvSpPr>
        <p:spPr>
          <a:xfrm>
            <a:off x="3306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6" name="Google Shape;626;p25"/>
          <p:cNvSpPr txBox="1"/>
          <p:nvPr>
            <p:ph hasCustomPrompt="1" idx="5" type="title"/>
          </p:nvPr>
        </p:nvSpPr>
        <p:spPr>
          <a:xfrm>
            <a:off x="3306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" name="Google Shape;627;p25"/>
          <p:cNvSpPr txBox="1"/>
          <p:nvPr>
            <p:ph hasCustomPrompt="1" idx="6" type="title"/>
          </p:nvPr>
        </p:nvSpPr>
        <p:spPr>
          <a:xfrm>
            <a:off x="5892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8" name="Google Shape;628;p25"/>
          <p:cNvSpPr txBox="1"/>
          <p:nvPr>
            <p:ph hasCustomPrompt="1" idx="7" type="title"/>
          </p:nvPr>
        </p:nvSpPr>
        <p:spPr>
          <a:xfrm>
            <a:off x="5892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9" name="Google Shape;629;p25"/>
          <p:cNvSpPr txBox="1"/>
          <p:nvPr>
            <p:ph idx="1" type="subTitle"/>
          </p:nvPr>
        </p:nvSpPr>
        <p:spPr>
          <a:xfrm>
            <a:off x="720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30" name="Google Shape;630;p25"/>
          <p:cNvSpPr txBox="1"/>
          <p:nvPr>
            <p:ph idx="8" type="subTitle"/>
          </p:nvPr>
        </p:nvSpPr>
        <p:spPr>
          <a:xfrm>
            <a:off x="3306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31" name="Google Shape;631;p25"/>
          <p:cNvSpPr txBox="1"/>
          <p:nvPr>
            <p:ph idx="9" type="subTitle"/>
          </p:nvPr>
        </p:nvSpPr>
        <p:spPr>
          <a:xfrm>
            <a:off x="5892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32" name="Google Shape;632;p25"/>
          <p:cNvSpPr txBox="1"/>
          <p:nvPr>
            <p:ph idx="13" type="subTitle"/>
          </p:nvPr>
        </p:nvSpPr>
        <p:spPr>
          <a:xfrm>
            <a:off x="720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33" name="Google Shape;633;p25"/>
          <p:cNvSpPr txBox="1"/>
          <p:nvPr>
            <p:ph idx="14" type="subTitle"/>
          </p:nvPr>
        </p:nvSpPr>
        <p:spPr>
          <a:xfrm>
            <a:off x="3306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34" name="Google Shape;634;p25"/>
          <p:cNvSpPr txBox="1"/>
          <p:nvPr>
            <p:ph idx="15" type="subTitle"/>
          </p:nvPr>
        </p:nvSpPr>
        <p:spPr>
          <a:xfrm>
            <a:off x="5892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35" name="Google Shape;63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6"/>
          <p:cNvSpPr/>
          <p:nvPr/>
        </p:nvSpPr>
        <p:spPr>
          <a:xfrm flipH="1">
            <a:off x="10" y="352522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6"/>
          <p:cNvSpPr/>
          <p:nvPr/>
        </p:nvSpPr>
        <p:spPr>
          <a:xfrm flipH="1">
            <a:off x="401" y="60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6"/>
          <p:cNvSpPr/>
          <p:nvPr/>
        </p:nvSpPr>
        <p:spPr>
          <a:xfrm flipH="1">
            <a:off x="352280" y="213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6"/>
          <p:cNvSpPr/>
          <p:nvPr/>
        </p:nvSpPr>
        <p:spPr>
          <a:xfrm flipH="1" rot="10800000">
            <a:off x="7714891" y="4761852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6"/>
          <p:cNvSpPr/>
          <p:nvPr/>
        </p:nvSpPr>
        <p:spPr>
          <a:xfrm flipH="1" rot="5400000">
            <a:off x="7329053" y="4761829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6"/>
          <p:cNvSpPr/>
          <p:nvPr/>
        </p:nvSpPr>
        <p:spPr>
          <a:xfrm flipH="1" rot="10800000">
            <a:off x="8441842" y="44048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6"/>
          <p:cNvSpPr/>
          <p:nvPr/>
        </p:nvSpPr>
        <p:spPr>
          <a:xfrm flipH="1" rot="10800000">
            <a:off x="8441842" y="434366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6"/>
          <p:cNvSpPr/>
          <p:nvPr/>
        </p:nvSpPr>
        <p:spPr>
          <a:xfrm flipH="1" rot="10800000">
            <a:off x="8441842" y="428243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6"/>
          <p:cNvSpPr/>
          <p:nvPr/>
        </p:nvSpPr>
        <p:spPr>
          <a:xfrm flipH="1" rot="10800000">
            <a:off x="8441842" y="42212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6"/>
          <p:cNvSpPr/>
          <p:nvPr/>
        </p:nvSpPr>
        <p:spPr>
          <a:xfrm flipH="1" rot="10800000">
            <a:off x="8441842" y="415993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6"/>
          <p:cNvSpPr/>
          <p:nvPr/>
        </p:nvSpPr>
        <p:spPr>
          <a:xfrm flipH="1" rot="10800000">
            <a:off x="8441842" y="40987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6"/>
          <p:cNvSpPr/>
          <p:nvPr/>
        </p:nvSpPr>
        <p:spPr>
          <a:xfrm flipH="1" rot="10800000">
            <a:off x="8441842" y="403747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6"/>
          <p:cNvSpPr/>
          <p:nvPr/>
        </p:nvSpPr>
        <p:spPr>
          <a:xfrm flipH="1" rot="10800000">
            <a:off x="8441842" y="397663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6"/>
          <p:cNvSpPr/>
          <p:nvPr/>
        </p:nvSpPr>
        <p:spPr>
          <a:xfrm flipH="1" rot="10800000">
            <a:off x="8441842" y="391540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6"/>
          <p:cNvSpPr/>
          <p:nvPr/>
        </p:nvSpPr>
        <p:spPr>
          <a:xfrm flipH="1" rot="10800000">
            <a:off x="8441842" y="385417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6"/>
          <p:cNvSpPr/>
          <p:nvPr/>
        </p:nvSpPr>
        <p:spPr>
          <a:xfrm flipH="1" rot="10800000">
            <a:off x="8441842" y="379294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6"/>
          <p:cNvSpPr/>
          <p:nvPr/>
        </p:nvSpPr>
        <p:spPr>
          <a:xfrm flipH="1" rot="10800000">
            <a:off x="8441842" y="373171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6"/>
          <p:cNvSpPr/>
          <p:nvPr/>
        </p:nvSpPr>
        <p:spPr>
          <a:xfrm flipH="1" rot="10800000">
            <a:off x="8415603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6"/>
          <p:cNvSpPr/>
          <p:nvPr/>
        </p:nvSpPr>
        <p:spPr>
          <a:xfrm flipH="1" rot="10800000">
            <a:off x="8352638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6"/>
          <p:cNvSpPr/>
          <p:nvPr/>
        </p:nvSpPr>
        <p:spPr>
          <a:xfrm flipH="1" rot="10800000">
            <a:off x="8289672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6"/>
          <p:cNvSpPr/>
          <p:nvPr/>
        </p:nvSpPr>
        <p:spPr>
          <a:xfrm flipH="1" rot="10800000">
            <a:off x="8226706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6"/>
          <p:cNvSpPr/>
          <p:nvPr/>
        </p:nvSpPr>
        <p:spPr>
          <a:xfrm flipH="1" rot="10800000">
            <a:off x="8163741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6"/>
          <p:cNvSpPr/>
          <p:nvPr/>
        </p:nvSpPr>
        <p:spPr>
          <a:xfrm flipH="1" rot="10800000">
            <a:off x="8100775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6"/>
          <p:cNvSpPr/>
          <p:nvPr/>
        </p:nvSpPr>
        <p:spPr>
          <a:xfrm flipH="1" rot="10800000">
            <a:off x="8441452" y="302713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6"/>
          <p:cNvSpPr/>
          <p:nvPr/>
        </p:nvSpPr>
        <p:spPr>
          <a:xfrm flipH="1" rot="10800000">
            <a:off x="8407673" y="302803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6"/>
          <p:cNvSpPr/>
          <p:nvPr/>
        </p:nvSpPr>
        <p:spPr>
          <a:xfrm flipH="1" rot="10800000">
            <a:off x="8562741" y="314920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6"/>
          <p:cNvSpPr/>
          <p:nvPr/>
        </p:nvSpPr>
        <p:spPr>
          <a:xfrm flipH="1" rot="10800000">
            <a:off x="8441842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6"/>
          <p:cNvSpPr/>
          <p:nvPr/>
        </p:nvSpPr>
        <p:spPr>
          <a:xfrm flipH="1" rot="10800000">
            <a:off x="8463320" y="4667314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6"/>
          <p:cNvSpPr/>
          <p:nvPr/>
        </p:nvSpPr>
        <p:spPr>
          <a:xfrm flipH="1" rot="10800000">
            <a:off x="852416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6"/>
          <p:cNvSpPr/>
          <p:nvPr/>
        </p:nvSpPr>
        <p:spPr>
          <a:xfrm flipH="1" rot="10800000">
            <a:off x="8617606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6"/>
          <p:cNvSpPr/>
          <p:nvPr/>
        </p:nvSpPr>
        <p:spPr>
          <a:xfrm flipH="1" rot="10800000">
            <a:off x="8732530" y="4441488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6"/>
          <p:cNvSpPr/>
          <p:nvPr/>
        </p:nvSpPr>
        <p:spPr>
          <a:xfrm flipH="1" rot="10800000">
            <a:off x="8793370" y="4441488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6"/>
          <p:cNvSpPr/>
          <p:nvPr/>
        </p:nvSpPr>
        <p:spPr>
          <a:xfrm flipH="1" rot="10800000">
            <a:off x="8793370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6"/>
          <p:cNvSpPr/>
          <p:nvPr/>
        </p:nvSpPr>
        <p:spPr>
          <a:xfrm flipH="1" rot="10800000">
            <a:off x="879337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6"/>
          <p:cNvSpPr/>
          <p:nvPr/>
        </p:nvSpPr>
        <p:spPr>
          <a:xfrm flipH="1" rot="10800000">
            <a:off x="8793370" y="4667314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6"/>
          <p:cNvSpPr/>
          <p:nvPr/>
        </p:nvSpPr>
        <p:spPr>
          <a:xfrm flipH="1" rot="10800000">
            <a:off x="8793370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6"/>
          <p:cNvSpPr/>
          <p:nvPr/>
        </p:nvSpPr>
        <p:spPr>
          <a:xfrm flipH="1" rot="10800000">
            <a:off x="8793370" y="478739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6"/>
          <p:cNvSpPr/>
          <p:nvPr/>
        </p:nvSpPr>
        <p:spPr>
          <a:xfrm flipH="1" rot="10800000">
            <a:off x="879337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6"/>
          <p:cNvSpPr/>
          <p:nvPr/>
        </p:nvSpPr>
        <p:spPr>
          <a:xfrm flipH="1" rot="10800000">
            <a:off x="8793370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6"/>
          <p:cNvSpPr/>
          <p:nvPr/>
        </p:nvSpPr>
        <p:spPr>
          <a:xfrm flipH="1" rot="10800000">
            <a:off x="8793370" y="478739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6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6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6"/>
          <p:cNvSpPr/>
          <p:nvPr/>
        </p:nvSpPr>
        <p:spPr>
          <a:xfrm flipH="1" rot="10800000">
            <a:off x="8617606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6"/>
          <p:cNvSpPr/>
          <p:nvPr/>
        </p:nvSpPr>
        <p:spPr>
          <a:xfrm flipH="1" rot="10800000">
            <a:off x="852416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6"/>
          <p:cNvSpPr/>
          <p:nvPr/>
        </p:nvSpPr>
        <p:spPr>
          <a:xfrm flipH="1" rot="10800000">
            <a:off x="8463320" y="478739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6"/>
          <p:cNvSpPr/>
          <p:nvPr/>
        </p:nvSpPr>
        <p:spPr>
          <a:xfrm flipH="1" rot="10800000">
            <a:off x="8793162" y="2675194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6"/>
          <p:cNvSpPr/>
          <p:nvPr/>
        </p:nvSpPr>
        <p:spPr>
          <a:xfrm flipH="1">
            <a:off x="701592" y="-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5" name="Google Shape;68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7"/>
          <p:cNvSpPr/>
          <p:nvPr/>
        </p:nvSpPr>
        <p:spPr>
          <a:xfrm>
            <a:off x="843938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9247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724490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573796" y="284326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872802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7"/>
          <p:cNvSpPr/>
          <p:nvPr/>
        </p:nvSpPr>
        <p:spPr>
          <a:xfrm rot="-5400000">
            <a:off x="830125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7"/>
          <p:cNvSpPr/>
          <p:nvPr/>
        </p:nvSpPr>
        <p:spPr>
          <a:xfrm rot="-5400000">
            <a:off x="8195899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7"/>
          <p:cNvSpPr/>
          <p:nvPr/>
        </p:nvSpPr>
        <p:spPr>
          <a:xfrm rot="-5400000">
            <a:off x="8090522" y="7157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7"/>
          <p:cNvSpPr/>
          <p:nvPr/>
        </p:nvSpPr>
        <p:spPr>
          <a:xfrm rot="-5400000">
            <a:off x="798514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7"/>
          <p:cNvSpPr/>
          <p:nvPr/>
        </p:nvSpPr>
        <p:spPr>
          <a:xfrm rot="-5400000">
            <a:off x="830125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7"/>
          <p:cNvSpPr/>
          <p:nvPr/>
        </p:nvSpPr>
        <p:spPr>
          <a:xfrm rot="-5400000">
            <a:off x="8195899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7"/>
          <p:cNvSpPr/>
          <p:nvPr/>
        </p:nvSpPr>
        <p:spPr>
          <a:xfrm rot="-5400000">
            <a:off x="8090522" y="195248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7"/>
          <p:cNvSpPr/>
          <p:nvPr/>
        </p:nvSpPr>
        <p:spPr>
          <a:xfrm rot="-5400000">
            <a:off x="798514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7"/>
          <p:cNvSpPr/>
          <p:nvPr/>
        </p:nvSpPr>
        <p:spPr>
          <a:xfrm rot="-5400000">
            <a:off x="830125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7"/>
          <p:cNvSpPr/>
          <p:nvPr/>
        </p:nvSpPr>
        <p:spPr>
          <a:xfrm rot="-5400000">
            <a:off x="8195899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7"/>
          <p:cNvSpPr/>
          <p:nvPr/>
        </p:nvSpPr>
        <p:spPr>
          <a:xfrm rot="-5400000">
            <a:off x="8090522" y="319310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7"/>
          <p:cNvSpPr/>
          <p:nvPr/>
        </p:nvSpPr>
        <p:spPr>
          <a:xfrm rot="-5400000">
            <a:off x="798514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7"/>
          <p:cNvSpPr/>
          <p:nvPr/>
        </p:nvSpPr>
        <p:spPr>
          <a:xfrm rot="-5400000">
            <a:off x="830145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7"/>
          <p:cNvSpPr/>
          <p:nvPr/>
        </p:nvSpPr>
        <p:spPr>
          <a:xfrm rot="-5400000">
            <a:off x="8196094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7"/>
          <p:cNvSpPr/>
          <p:nvPr/>
        </p:nvSpPr>
        <p:spPr>
          <a:xfrm rot="-5400000">
            <a:off x="8090718" y="44317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7"/>
          <p:cNvSpPr/>
          <p:nvPr/>
        </p:nvSpPr>
        <p:spPr>
          <a:xfrm rot="-5400000">
            <a:off x="798534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7"/>
          <p:cNvSpPr/>
          <p:nvPr/>
        </p:nvSpPr>
        <p:spPr>
          <a:xfrm rot="-5400000">
            <a:off x="830125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7"/>
          <p:cNvSpPr/>
          <p:nvPr/>
        </p:nvSpPr>
        <p:spPr>
          <a:xfrm rot="-5400000">
            <a:off x="8195899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7"/>
          <p:cNvSpPr/>
          <p:nvPr/>
        </p:nvSpPr>
        <p:spPr>
          <a:xfrm rot="-5400000">
            <a:off x="8090522" y="567043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7"/>
          <p:cNvSpPr/>
          <p:nvPr/>
        </p:nvSpPr>
        <p:spPr>
          <a:xfrm rot="-5400000">
            <a:off x="798514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7"/>
          <p:cNvSpPr/>
          <p:nvPr/>
        </p:nvSpPr>
        <p:spPr>
          <a:xfrm>
            <a:off x="7570969" y="3581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7"/>
          <p:cNvSpPr/>
          <p:nvPr/>
        </p:nvSpPr>
        <p:spPr>
          <a:xfrm>
            <a:off x="7570969" y="6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7"/>
          <p:cNvSpPr/>
          <p:nvPr/>
        </p:nvSpPr>
        <p:spPr>
          <a:xfrm>
            <a:off x="7219050" y="5821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7"/>
          <p:cNvSpPr/>
          <p:nvPr/>
        </p:nvSpPr>
        <p:spPr>
          <a:xfrm>
            <a:off x="6487951" y="5615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7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7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7"/>
          <p:cNvSpPr/>
          <p:nvPr/>
        </p:nvSpPr>
        <p:spPr>
          <a:xfrm rot="10800000">
            <a:off x="1413017" y="5112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7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7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7"/>
          <p:cNvSpPr/>
          <p:nvPr/>
        </p:nvSpPr>
        <p:spPr>
          <a:xfrm rot="10800000">
            <a:off x="1414217" y="5051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7"/>
          <p:cNvSpPr/>
          <p:nvPr/>
        </p:nvSpPr>
        <p:spPr>
          <a:xfrm rot="10800000">
            <a:off x="1414217" y="4989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7"/>
          <p:cNvSpPr/>
          <p:nvPr/>
        </p:nvSpPr>
        <p:spPr>
          <a:xfrm rot="10800000">
            <a:off x="1414217" y="4928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7"/>
          <p:cNvSpPr/>
          <p:nvPr/>
        </p:nvSpPr>
        <p:spPr>
          <a:xfrm rot="10800000">
            <a:off x="1414217" y="4867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7"/>
          <p:cNvSpPr/>
          <p:nvPr/>
        </p:nvSpPr>
        <p:spPr>
          <a:xfrm rot="10800000">
            <a:off x="1414217" y="4806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7"/>
          <p:cNvSpPr/>
          <p:nvPr/>
        </p:nvSpPr>
        <p:spPr>
          <a:xfrm rot="10800000">
            <a:off x="1414217" y="4744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7"/>
          <p:cNvSpPr/>
          <p:nvPr/>
        </p:nvSpPr>
        <p:spPr>
          <a:xfrm rot="10800000">
            <a:off x="1414217" y="4683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7"/>
          <p:cNvSpPr/>
          <p:nvPr/>
        </p:nvSpPr>
        <p:spPr>
          <a:xfrm rot="10800000">
            <a:off x="1414217" y="4622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7"/>
          <p:cNvSpPr/>
          <p:nvPr/>
        </p:nvSpPr>
        <p:spPr>
          <a:xfrm rot="10800000">
            <a:off x="1414217" y="4561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7"/>
          <p:cNvSpPr/>
          <p:nvPr/>
        </p:nvSpPr>
        <p:spPr>
          <a:xfrm rot="10800000">
            <a:off x="1414217" y="4499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7"/>
          <p:cNvSpPr/>
          <p:nvPr/>
        </p:nvSpPr>
        <p:spPr>
          <a:xfrm rot="10800000">
            <a:off x="1414217" y="4438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7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7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7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6" name="Google Shape;73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8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8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8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8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8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8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8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8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8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8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8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8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8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8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8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8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8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8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8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8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8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8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8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8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8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8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8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8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8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8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8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8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8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8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8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8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8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8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8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8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8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8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8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8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3" name="Google Shape;783;p28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8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9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9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9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9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9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9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9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9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9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9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9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9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9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9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9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9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9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9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9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9"/>
          <p:cNvSpPr txBox="1"/>
          <p:nvPr>
            <p:ph type="title"/>
          </p:nvPr>
        </p:nvSpPr>
        <p:spPr>
          <a:xfrm>
            <a:off x="3889175" y="865775"/>
            <a:ext cx="42327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2" name="Google Shape;832;p29"/>
          <p:cNvSpPr txBox="1"/>
          <p:nvPr>
            <p:ph idx="1" type="subTitle"/>
          </p:nvPr>
        </p:nvSpPr>
        <p:spPr>
          <a:xfrm>
            <a:off x="3889175" y="2073875"/>
            <a:ext cx="42327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833" name="Google Shape;83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0"/>
          <p:cNvSpPr/>
          <p:nvPr/>
        </p:nvSpPr>
        <p:spPr>
          <a:xfrm rot="10800000">
            <a:off x="1406694" y="5111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0"/>
          <p:cNvSpPr/>
          <p:nvPr/>
        </p:nvSpPr>
        <p:spPr>
          <a:xfrm rot="10800000">
            <a:off x="2104546" y="4791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0"/>
          <p:cNvSpPr/>
          <p:nvPr/>
        </p:nvSpPr>
        <p:spPr>
          <a:xfrm rot="10800000">
            <a:off x="2808735" y="4791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0"/>
          <p:cNvSpPr/>
          <p:nvPr/>
        </p:nvSpPr>
        <p:spPr>
          <a:xfrm rot="10800000">
            <a:off x="-3256" y="4438873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3"/>
                </a:lnTo>
                <a:lnTo>
                  <a:pt x="18044" y="18043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0"/>
          <p:cNvSpPr/>
          <p:nvPr/>
        </p:nvSpPr>
        <p:spPr>
          <a:xfrm rot="10800000">
            <a:off x="-2475" y="4438873"/>
            <a:ext cx="703837" cy="704228"/>
          </a:xfrm>
          <a:custGeom>
            <a:rect b="b" l="l" r="r" t="t"/>
            <a:pathLst>
              <a:path extrusionOk="0" h="18034" w="18024">
                <a:moveTo>
                  <a:pt x="8818" y="0"/>
                </a:moveTo>
                <a:cubicBezTo>
                  <a:pt x="8004" y="0"/>
                  <a:pt x="7352" y="652"/>
                  <a:pt x="7352" y="1466"/>
                </a:cubicBezTo>
                <a:cubicBezTo>
                  <a:pt x="7352" y="2349"/>
                  <a:pt x="6628" y="2933"/>
                  <a:pt x="5873" y="2933"/>
                </a:cubicBezTo>
                <a:cubicBezTo>
                  <a:pt x="5513" y="2933"/>
                  <a:pt x="5146" y="2801"/>
                  <a:pt x="4847" y="2505"/>
                </a:cubicBezTo>
                <a:cubicBezTo>
                  <a:pt x="4562" y="2215"/>
                  <a:pt x="4188" y="2070"/>
                  <a:pt x="3812" y="2070"/>
                </a:cubicBezTo>
                <a:cubicBezTo>
                  <a:pt x="3437" y="2070"/>
                  <a:pt x="3060" y="2215"/>
                  <a:pt x="2770" y="2505"/>
                </a:cubicBezTo>
                <a:lnTo>
                  <a:pt x="2495" y="2780"/>
                </a:lnTo>
                <a:cubicBezTo>
                  <a:pt x="1925" y="3350"/>
                  <a:pt x="1925" y="4277"/>
                  <a:pt x="2495" y="4847"/>
                </a:cubicBezTo>
                <a:cubicBezTo>
                  <a:pt x="3422" y="5774"/>
                  <a:pt x="2770" y="7352"/>
                  <a:pt x="1467" y="7352"/>
                </a:cubicBezTo>
                <a:cubicBezTo>
                  <a:pt x="652" y="7352"/>
                  <a:pt x="0" y="8014"/>
                  <a:pt x="0" y="8818"/>
                </a:cubicBezTo>
                <a:lnTo>
                  <a:pt x="0" y="9205"/>
                </a:lnTo>
                <a:cubicBezTo>
                  <a:pt x="0" y="10020"/>
                  <a:pt x="652" y="10671"/>
                  <a:pt x="1467" y="10671"/>
                </a:cubicBezTo>
                <a:cubicBezTo>
                  <a:pt x="2770" y="10671"/>
                  <a:pt x="3422" y="12250"/>
                  <a:pt x="2495" y="13176"/>
                </a:cubicBezTo>
                <a:cubicBezTo>
                  <a:pt x="1925" y="13746"/>
                  <a:pt x="1925" y="14673"/>
                  <a:pt x="2495" y="15253"/>
                </a:cubicBezTo>
                <a:lnTo>
                  <a:pt x="2770" y="15528"/>
                </a:lnTo>
                <a:cubicBezTo>
                  <a:pt x="3060" y="15813"/>
                  <a:pt x="3437" y="15956"/>
                  <a:pt x="3812" y="15956"/>
                </a:cubicBezTo>
                <a:cubicBezTo>
                  <a:pt x="4188" y="15956"/>
                  <a:pt x="4562" y="15813"/>
                  <a:pt x="4847" y="15528"/>
                </a:cubicBezTo>
                <a:cubicBezTo>
                  <a:pt x="5148" y="15228"/>
                  <a:pt x="5516" y="15094"/>
                  <a:pt x="5877" y="15094"/>
                </a:cubicBezTo>
                <a:cubicBezTo>
                  <a:pt x="6631" y="15094"/>
                  <a:pt x="7352" y="15679"/>
                  <a:pt x="7352" y="16567"/>
                </a:cubicBezTo>
                <a:cubicBezTo>
                  <a:pt x="7352" y="17371"/>
                  <a:pt x="8004" y="18033"/>
                  <a:pt x="8818" y="18033"/>
                </a:cubicBezTo>
                <a:lnTo>
                  <a:pt x="9205" y="18033"/>
                </a:lnTo>
                <a:cubicBezTo>
                  <a:pt x="10010" y="18033"/>
                  <a:pt x="10672" y="17371"/>
                  <a:pt x="10672" y="16567"/>
                </a:cubicBezTo>
                <a:cubicBezTo>
                  <a:pt x="10672" y="15679"/>
                  <a:pt x="11393" y="15094"/>
                  <a:pt x="12146" y="15094"/>
                </a:cubicBezTo>
                <a:cubicBezTo>
                  <a:pt x="12508" y="15094"/>
                  <a:pt x="12876" y="15228"/>
                  <a:pt x="13177" y="15528"/>
                </a:cubicBezTo>
                <a:cubicBezTo>
                  <a:pt x="13462" y="15813"/>
                  <a:pt x="13836" y="15956"/>
                  <a:pt x="14210" y="15956"/>
                </a:cubicBezTo>
                <a:cubicBezTo>
                  <a:pt x="14584" y="15956"/>
                  <a:pt x="14958" y="15813"/>
                  <a:pt x="15244" y="15528"/>
                </a:cubicBezTo>
                <a:lnTo>
                  <a:pt x="15518" y="15253"/>
                </a:lnTo>
                <a:cubicBezTo>
                  <a:pt x="16099" y="14673"/>
                  <a:pt x="16099" y="13746"/>
                  <a:pt x="15518" y="13176"/>
                </a:cubicBezTo>
                <a:cubicBezTo>
                  <a:pt x="14602" y="12250"/>
                  <a:pt x="15254" y="10671"/>
                  <a:pt x="16557" y="10671"/>
                </a:cubicBezTo>
                <a:cubicBezTo>
                  <a:pt x="17372" y="10671"/>
                  <a:pt x="18023" y="10020"/>
                  <a:pt x="18023" y="9205"/>
                </a:cubicBezTo>
                <a:lnTo>
                  <a:pt x="18023" y="8818"/>
                </a:lnTo>
                <a:cubicBezTo>
                  <a:pt x="18023" y="8014"/>
                  <a:pt x="17372" y="7352"/>
                  <a:pt x="16557" y="7352"/>
                </a:cubicBezTo>
                <a:cubicBezTo>
                  <a:pt x="15254" y="7352"/>
                  <a:pt x="14602" y="5774"/>
                  <a:pt x="15518" y="4847"/>
                </a:cubicBezTo>
                <a:cubicBezTo>
                  <a:pt x="16099" y="4277"/>
                  <a:pt x="16099" y="3350"/>
                  <a:pt x="15518" y="2780"/>
                </a:cubicBezTo>
                <a:lnTo>
                  <a:pt x="15244" y="2505"/>
                </a:lnTo>
                <a:cubicBezTo>
                  <a:pt x="14958" y="2215"/>
                  <a:pt x="14584" y="2070"/>
                  <a:pt x="14210" y="2070"/>
                </a:cubicBezTo>
                <a:cubicBezTo>
                  <a:pt x="13836" y="2070"/>
                  <a:pt x="13462" y="2215"/>
                  <a:pt x="13177" y="2505"/>
                </a:cubicBezTo>
                <a:cubicBezTo>
                  <a:pt x="12878" y="2801"/>
                  <a:pt x="12511" y="2933"/>
                  <a:pt x="12151" y="2933"/>
                </a:cubicBezTo>
                <a:cubicBezTo>
                  <a:pt x="11396" y="2933"/>
                  <a:pt x="10672" y="2349"/>
                  <a:pt x="10672" y="1466"/>
                </a:cubicBezTo>
                <a:cubicBezTo>
                  <a:pt x="10672" y="652"/>
                  <a:pt x="10010" y="0"/>
                  <a:pt x="92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0"/>
          <p:cNvSpPr/>
          <p:nvPr/>
        </p:nvSpPr>
        <p:spPr>
          <a:xfrm rot="10800000">
            <a:off x="294149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1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0"/>
          <p:cNvSpPr/>
          <p:nvPr/>
        </p:nvSpPr>
        <p:spPr>
          <a:xfrm rot="10800000">
            <a:off x="422975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0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0"/>
          <p:cNvSpPr/>
          <p:nvPr/>
        </p:nvSpPr>
        <p:spPr>
          <a:xfrm rot="10800000">
            <a:off x="149430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32" y="1130"/>
                  <a:pt x="1" y="1416"/>
                </a:cubicBezTo>
                <a:cubicBezTo>
                  <a:pt x="632" y="1701"/>
                  <a:pt x="1131" y="2210"/>
                  <a:pt x="1416" y="2831"/>
                </a:cubicBezTo>
                <a:cubicBezTo>
                  <a:pt x="1701" y="2210"/>
                  <a:pt x="2211" y="1701"/>
                  <a:pt x="2832" y="1416"/>
                </a:cubicBezTo>
                <a:cubicBezTo>
                  <a:pt x="2211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0"/>
          <p:cNvSpPr/>
          <p:nvPr/>
        </p:nvSpPr>
        <p:spPr>
          <a:xfrm rot="10800000">
            <a:off x="294149" y="4619011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2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0"/>
          <p:cNvSpPr/>
          <p:nvPr/>
        </p:nvSpPr>
        <p:spPr>
          <a:xfrm rot="10800000">
            <a:off x="294149" y="4852413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1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10800000">
            <a:off x="1407894" y="5050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0"/>
          <p:cNvSpPr/>
          <p:nvPr/>
        </p:nvSpPr>
        <p:spPr>
          <a:xfrm rot="10800000">
            <a:off x="1407894" y="4988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0"/>
          <p:cNvSpPr/>
          <p:nvPr/>
        </p:nvSpPr>
        <p:spPr>
          <a:xfrm rot="10800000">
            <a:off x="1407894" y="4927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0"/>
          <p:cNvSpPr/>
          <p:nvPr/>
        </p:nvSpPr>
        <p:spPr>
          <a:xfrm rot="10800000">
            <a:off x="1407894" y="4866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0"/>
          <p:cNvSpPr/>
          <p:nvPr/>
        </p:nvSpPr>
        <p:spPr>
          <a:xfrm rot="10800000">
            <a:off x="1407894" y="4805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0"/>
          <p:cNvSpPr/>
          <p:nvPr/>
        </p:nvSpPr>
        <p:spPr>
          <a:xfrm rot="10800000">
            <a:off x="1407894" y="4743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0"/>
          <p:cNvSpPr/>
          <p:nvPr/>
        </p:nvSpPr>
        <p:spPr>
          <a:xfrm rot="10800000">
            <a:off x="1407894" y="4682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0"/>
          <p:cNvSpPr/>
          <p:nvPr/>
        </p:nvSpPr>
        <p:spPr>
          <a:xfrm rot="10800000">
            <a:off x="1407894" y="4621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0"/>
          <p:cNvSpPr/>
          <p:nvPr/>
        </p:nvSpPr>
        <p:spPr>
          <a:xfrm rot="10800000">
            <a:off x="1407894" y="4560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0"/>
          <p:cNvSpPr/>
          <p:nvPr/>
        </p:nvSpPr>
        <p:spPr>
          <a:xfrm rot="10800000">
            <a:off x="1407894" y="4498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0"/>
          <p:cNvSpPr/>
          <p:nvPr/>
        </p:nvSpPr>
        <p:spPr>
          <a:xfrm rot="10800000">
            <a:off x="1407894" y="4437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0"/>
          <p:cNvSpPr/>
          <p:nvPr/>
        </p:nvSpPr>
        <p:spPr>
          <a:xfrm rot="10800000">
            <a:off x="706908" y="4437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0"/>
          <p:cNvSpPr/>
          <p:nvPr/>
        </p:nvSpPr>
        <p:spPr>
          <a:xfrm rot="10800000">
            <a:off x="1229787" y="4614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0"/>
          <p:cNvSpPr/>
          <p:nvPr/>
        </p:nvSpPr>
        <p:spPr>
          <a:xfrm flipH="1" rot="10800000">
            <a:off x="8409078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0"/>
          <p:cNvSpPr/>
          <p:nvPr/>
        </p:nvSpPr>
        <p:spPr>
          <a:xfrm flipH="1" rot="10800000">
            <a:off x="8346113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0"/>
          <p:cNvSpPr/>
          <p:nvPr/>
        </p:nvSpPr>
        <p:spPr>
          <a:xfrm flipH="1" rot="10800000">
            <a:off x="8283147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0"/>
          <p:cNvSpPr/>
          <p:nvPr/>
        </p:nvSpPr>
        <p:spPr>
          <a:xfrm flipH="1" rot="10800000">
            <a:off x="8220181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0"/>
          <p:cNvSpPr/>
          <p:nvPr/>
        </p:nvSpPr>
        <p:spPr>
          <a:xfrm flipH="1" rot="10800000">
            <a:off x="8157216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0"/>
          <p:cNvSpPr/>
          <p:nvPr/>
        </p:nvSpPr>
        <p:spPr>
          <a:xfrm flipH="1" rot="10800000">
            <a:off x="8094250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0"/>
          <p:cNvSpPr/>
          <p:nvPr/>
        </p:nvSpPr>
        <p:spPr>
          <a:xfrm flipH="1" rot="10800000">
            <a:off x="8440948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0"/>
          <p:cNvSpPr/>
          <p:nvPr/>
        </p:nvSpPr>
        <p:spPr>
          <a:xfrm flipH="1" rot="10800000">
            <a:off x="8462425" y="4699900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0"/>
          <p:cNvSpPr/>
          <p:nvPr/>
        </p:nvSpPr>
        <p:spPr>
          <a:xfrm flipH="1" rot="10800000">
            <a:off x="8523265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0"/>
          <p:cNvSpPr/>
          <p:nvPr/>
        </p:nvSpPr>
        <p:spPr>
          <a:xfrm flipH="1" rot="10800000">
            <a:off x="8616712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0"/>
          <p:cNvSpPr/>
          <p:nvPr/>
        </p:nvSpPr>
        <p:spPr>
          <a:xfrm flipH="1" rot="10800000">
            <a:off x="8731636" y="4474074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0"/>
          <p:cNvSpPr/>
          <p:nvPr/>
        </p:nvSpPr>
        <p:spPr>
          <a:xfrm flipH="1" rot="10800000">
            <a:off x="8792476" y="4474074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0"/>
          <p:cNvSpPr/>
          <p:nvPr/>
        </p:nvSpPr>
        <p:spPr>
          <a:xfrm flipH="1" rot="10800000">
            <a:off x="8792476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0"/>
          <p:cNvSpPr/>
          <p:nvPr/>
        </p:nvSpPr>
        <p:spPr>
          <a:xfrm flipH="1" rot="10800000">
            <a:off x="8792476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0"/>
          <p:cNvSpPr/>
          <p:nvPr/>
        </p:nvSpPr>
        <p:spPr>
          <a:xfrm flipH="1" rot="10800000">
            <a:off x="8792476" y="4699900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0"/>
          <p:cNvSpPr/>
          <p:nvPr/>
        </p:nvSpPr>
        <p:spPr>
          <a:xfrm flipH="1" rot="10800000">
            <a:off x="8792476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0"/>
          <p:cNvSpPr/>
          <p:nvPr/>
        </p:nvSpPr>
        <p:spPr>
          <a:xfrm flipH="1" rot="10800000">
            <a:off x="8792476" y="4819979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0"/>
          <p:cNvSpPr/>
          <p:nvPr/>
        </p:nvSpPr>
        <p:spPr>
          <a:xfrm flipH="1" rot="10800000">
            <a:off x="8792476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0"/>
          <p:cNvSpPr/>
          <p:nvPr/>
        </p:nvSpPr>
        <p:spPr>
          <a:xfrm flipH="1" rot="10800000">
            <a:off x="8792476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0"/>
          <p:cNvSpPr/>
          <p:nvPr/>
        </p:nvSpPr>
        <p:spPr>
          <a:xfrm flipH="1" rot="10800000">
            <a:off x="8792476" y="4819979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30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0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0"/>
          <p:cNvSpPr/>
          <p:nvPr/>
        </p:nvSpPr>
        <p:spPr>
          <a:xfrm flipH="1" rot="10800000">
            <a:off x="8616712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0"/>
          <p:cNvSpPr/>
          <p:nvPr/>
        </p:nvSpPr>
        <p:spPr>
          <a:xfrm flipH="1" rot="10800000">
            <a:off x="8523265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0"/>
          <p:cNvSpPr/>
          <p:nvPr/>
        </p:nvSpPr>
        <p:spPr>
          <a:xfrm flipH="1" rot="10800000">
            <a:off x="8462425" y="481997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0"/>
          <p:cNvSpPr/>
          <p:nvPr/>
        </p:nvSpPr>
        <p:spPr>
          <a:xfrm flipH="1" rot="10800000">
            <a:off x="7352817" y="482016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30"/>
          <p:cNvSpPr/>
          <p:nvPr/>
        </p:nvSpPr>
        <p:spPr>
          <a:xfrm flipH="1" rot="10800000">
            <a:off x="6508910" y="4820369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0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7" name="Google Shape;887;p30"/>
          <p:cNvSpPr txBox="1"/>
          <p:nvPr>
            <p:ph idx="1" type="subTitle"/>
          </p:nvPr>
        </p:nvSpPr>
        <p:spPr>
          <a:xfrm>
            <a:off x="713199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8" name="Google Shape;888;p30"/>
          <p:cNvSpPr txBox="1"/>
          <p:nvPr>
            <p:ph idx="2" type="subTitle"/>
          </p:nvPr>
        </p:nvSpPr>
        <p:spPr>
          <a:xfrm>
            <a:off x="3417148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9" name="Google Shape;889;p30"/>
          <p:cNvSpPr txBox="1"/>
          <p:nvPr>
            <p:ph idx="3" type="subTitle"/>
          </p:nvPr>
        </p:nvSpPr>
        <p:spPr>
          <a:xfrm>
            <a:off x="6121100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0" name="Google Shape;890;p30"/>
          <p:cNvSpPr txBox="1"/>
          <p:nvPr>
            <p:ph idx="4" type="subTitle"/>
          </p:nvPr>
        </p:nvSpPr>
        <p:spPr>
          <a:xfrm>
            <a:off x="713199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91" name="Google Shape;891;p30"/>
          <p:cNvSpPr txBox="1"/>
          <p:nvPr>
            <p:ph idx="5" type="subTitle"/>
          </p:nvPr>
        </p:nvSpPr>
        <p:spPr>
          <a:xfrm>
            <a:off x="3417152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92" name="Google Shape;892;p30"/>
          <p:cNvSpPr txBox="1"/>
          <p:nvPr>
            <p:ph idx="6" type="subTitle"/>
          </p:nvPr>
        </p:nvSpPr>
        <p:spPr>
          <a:xfrm>
            <a:off x="6121101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93" name="Google Shape;89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1"/>
          <p:cNvSpPr/>
          <p:nvPr/>
        </p:nvSpPr>
        <p:spPr>
          <a:xfrm flipH="1">
            <a:off x="10" y="35284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1"/>
          <p:cNvSpPr/>
          <p:nvPr/>
        </p:nvSpPr>
        <p:spPr>
          <a:xfrm flipH="1">
            <a:off x="401" y="92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1"/>
          <p:cNvSpPr/>
          <p:nvPr/>
        </p:nvSpPr>
        <p:spPr>
          <a:xfrm flipH="1">
            <a:off x="352280" y="538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1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1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1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1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1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1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1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1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1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1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1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1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1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1" name="Google Shape;911;p31"/>
          <p:cNvGrpSpPr/>
          <p:nvPr/>
        </p:nvGrpSpPr>
        <p:grpSpPr>
          <a:xfrm>
            <a:off x="7732537" y="-39528"/>
            <a:ext cx="700699" cy="572734"/>
            <a:chOff x="7732551" y="-8806"/>
            <a:chExt cx="700699" cy="713420"/>
          </a:xfrm>
        </p:grpSpPr>
        <p:sp>
          <p:nvSpPr>
            <p:cNvPr id="912" name="Google Shape;912;p31"/>
            <p:cNvSpPr/>
            <p:nvPr/>
          </p:nvSpPr>
          <p:spPr>
            <a:xfrm>
              <a:off x="7732551" y="-8806"/>
              <a:ext cx="385883" cy="386051"/>
            </a:xfrm>
            <a:custGeom>
              <a:rect b="b" l="l" r="r" t="t"/>
              <a:pathLst>
                <a:path extrusionOk="0" h="18044" w="18034">
                  <a:moveTo>
                    <a:pt x="0" y="0"/>
                  </a:moveTo>
                  <a:lnTo>
                    <a:pt x="0" y="18044"/>
                  </a:lnTo>
                  <a:lnTo>
                    <a:pt x="18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8401728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5" y="14002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8338763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8275797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8212831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8149866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8086900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31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1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1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1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1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1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1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1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1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1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1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1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1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1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1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1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1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1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1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1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1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1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1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1"/>
          <p:cNvSpPr/>
          <p:nvPr/>
        </p:nvSpPr>
        <p:spPr>
          <a:xfrm flipH="1">
            <a:off x="701592" y="3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1"/>
          <p:cNvSpPr/>
          <p:nvPr/>
        </p:nvSpPr>
        <p:spPr>
          <a:xfrm flipH="1">
            <a:off x="1581951" y="334514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5" name="Google Shape;945;p31"/>
          <p:cNvSpPr txBox="1"/>
          <p:nvPr>
            <p:ph idx="1" type="subTitle"/>
          </p:nvPr>
        </p:nvSpPr>
        <p:spPr>
          <a:xfrm>
            <a:off x="721825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6" name="Google Shape;946;p31"/>
          <p:cNvSpPr txBox="1"/>
          <p:nvPr>
            <p:ph idx="2" type="subTitle"/>
          </p:nvPr>
        </p:nvSpPr>
        <p:spPr>
          <a:xfrm>
            <a:off x="4702638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7" name="Google Shape;947;p31"/>
          <p:cNvSpPr txBox="1"/>
          <p:nvPr>
            <p:ph idx="3" type="subTitle"/>
          </p:nvPr>
        </p:nvSpPr>
        <p:spPr>
          <a:xfrm>
            <a:off x="721825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8" name="Google Shape;948;p31"/>
          <p:cNvSpPr txBox="1"/>
          <p:nvPr>
            <p:ph idx="4" type="subTitle"/>
          </p:nvPr>
        </p:nvSpPr>
        <p:spPr>
          <a:xfrm>
            <a:off x="4702638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9" name="Google Shape;949;p31"/>
          <p:cNvSpPr txBox="1"/>
          <p:nvPr>
            <p:ph idx="5" type="subTitle"/>
          </p:nvPr>
        </p:nvSpPr>
        <p:spPr>
          <a:xfrm>
            <a:off x="721825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0" name="Google Shape;950;p31"/>
          <p:cNvSpPr txBox="1"/>
          <p:nvPr>
            <p:ph idx="6" type="subTitle"/>
          </p:nvPr>
        </p:nvSpPr>
        <p:spPr>
          <a:xfrm>
            <a:off x="721825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1" name="Google Shape;951;p31"/>
          <p:cNvSpPr txBox="1"/>
          <p:nvPr>
            <p:ph idx="7" type="subTitle"/>
          </p:nvPr>
        </p:nvSpPr>
        <p:spPr>
          <a:xfrm>
            <a:off x="4702603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2" name="Google Shape;952;p31"/>
          <p:cNvSpPr txBox="1"/>
          <p:nvPr>
            <p:ph idx="8" type="subTitle"/>
          </p:nvPr>
        </p:nvSpPr>
        <p:spPr>
          <a:xfrm>
            <a:off x="4702603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3" name="Google Shape;95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2"/>
          <p:cNvSpPr/>
          <p:nvPr/>
        </p:nvSpPr>
        <p:spPr>
          <a:xfrm>
            <a:off x="7005898" y="2276"/>
            <a:ext cx="852685" cy="572670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32"/>
          <p:cNvSpPr/>
          <p:nvPr/>
        </p:nvSpPr>
        <p:spPr>
          <a:xfrm>
            <a:off x="7147527" y="144540"/>
            <a:ext cx="285859" cy="286525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2"/>
          <p:cNvSpPr/>
          <p:nvPr/>
        </p:nvSpPr>
        <p:spPr>
          <a:xfrm>
            <a:off x="8436268" y="-865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2"/>
          <p:cNvSpPr/>
          <p:nvPr/>
        </p:nvSpPr>
        <p:spPr>
          <a:xfrm>
            <a:off x="8788148" y="3436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32"/>
          <p:cNvSpPr/>
          <p:nvPr/>
        </p:nvSpPr>
        <p:spPr>
          <a:xfrm>
            <a:off x="8436268" y="-865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2"/>
          <p:cNvSpPr/>
          <p:nvPr/>
        </p:nvSpPr>
        <p:spPr>
          <a:xfrm rot="10800000">
            <a:off x="8402472" y="69684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32"/>
          <p:cNvSpPr/>
          <p:nvPr/>
        </p:nvSpPr>
        <p:spPr>
          <a:xfrm rot="10800000">
            <a:off x="8559141" y="81801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2" name="Google Shape;962;p32"/>
          <p:cNvGrpSpPr/>
          <p:nvPr/>
        </p:nvGrpSpPr>
        <p:grpSpPr>
          <a:xfrm>
            <a:off x="6460911" y="300"/>
            <a:ext cx="696691" cy="400057"/>
            <a:chOff x="6460911" y="300"/>
            <a:chExt cx="696691" cy="400057"/>
          </a:xfrm>
        </p:grpSpPr>
        <p:sp>
          <p:nvSpPr>
            <p:cNvPr id="963" name="Google Shape;963;p32"/>
            <p:cNvSpPr/>
            <p:nvPr/>
          </p:nvSpPr>
          <p:spPr>
            <a:xfrm>
              <a:off x="6460911" y="6351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6460911" y="1247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6460911" y="185972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6460911" y="2472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6460911" y="30847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6460911" y="36970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6460911" y="30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32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32"/>
          <p:cNvGrpSpPr/>
          <p:nvPr/>
        </p:nvGrpSpPr>
        <p:grpSpPr>
          <a:xfrm>
            <a:off x="8787756" y="1461759"/>
            <a:ext cx="352369" cy="275172"/>
            <a:chOff x="8787756" y="1461759"/>
            <a:chExt cx="352369" cy="275172"/>
          </a:xfrm>
        </p:grpSpPr>
        <p:sp>
          <p:nvSpPr>
            <p:cNvPr id="972" name="Google Shape;972;p32"/>
            <p:cNvSpPr/>
            <p:nvPr/>
          </p:nvSpPr>
          <p:spPr>
            <a:xfrm rot="10800000">
              <a:off x="8787756" y="170627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 rot="10800000">
              <a:off x="8787756" y="1645442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 rot="10800000">
              <a:off x="8787756" y="1584214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 rot="10800000">
              <a:off x="8787756" y="1522987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 rot="10800000">
              <a:off x="8787756" y="146175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" name="Google Shape;977;p32"/>
          <p:cNvSpPr/>
          <p:nvPr/>
        </p:nvSpPr>
        <p:spPr>
          <a:xfrm rot="10800000">
            <a:off x="8787756" y="1400532"/>
            <a:ext cx="352369" cy="30652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9" name="Google Shape;979;p32"/>
          <p:cNvSpPr txBox="1"/>
          <p:nvPr>
            <p:ph idx="1" type="subTitle"/>
          </p:nvPr>
        </p:nvSpPr>
        <p:spPr>
          <a:xfrm>
            <a:off x="7200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0" name="Google Shape;980;p32"/>
          <p:cNvSpPr txBox="1"/>
          <p:nvPr>
            <p:ph idx="2" type="subTitle"/>
          </p:nvPr>
        </p:nvSpPr>
        <p:spPr>
          <a:xfrm>
            <a:off x="345525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1" name="Google Shape;981;p32"/>
          <p:cNvSpPr txBox="1"/>
          <p:nvPr>
            <p:ph idx="3" type="subTitle"/>
          </p:nvPr>
        </p:nvSpPr>
        <p:spPr>
          <a:xfrm>
            <a:off x="7200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2" name="Google Shape;982;p32"/>
          <p:cNvSpPr txBox="1"/>
          <p:nvPr>
            <p:ph idx="4" type="subTitle"/>
          </p:nvPr>
        </p:nvSpPr>
        <p:spPr>
          <a:xfrm>
            <a:off x="345525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3" name="Google Shape;983;p32"/>
          <p:cNvSpPr txBox="1"/>
          <p:nvPr>
            <p:ph idx="5" type="subTitle"/>
          </p:nvPr>
        </p:nvSpPr>
        <p:spPr>
          <a:xfrm>
            <a:off x="61905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4" name="Google Shape;984;p32"/>
          <p:cNvSpPr txBox="1"/>
          <p:nvPr>
            <p:ph idx="6" type="subTitle"/>
          </p:nvPr>
        </p:nvSpPr>
        <p:spPr>
          <a:xfrm>
            <a:off x="61905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5" name="Google Shape;985;p32"/>
          <p:cNvSpPr txBox="1"/>
          <p:nvPr>
            <p:ph idx="7" type="subTitle"/>
          </p:nvPr>
        </p:nvSpPr>
        <p:spPr>
          <a:xfrm>
            <a:off x="720000" y="1455724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6" name="Google Shape;986;p32"/>
          <p:cNvSpPr txBox="1"/>
          <p:nvPr>
            <p:ph idx="8" type="subTitle"/>
          </p:nvPr>
        </p:nvSpPr>
        <p:spPr>
          <a:xfrm>
            <a:off x="345525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7" name="Google Shape;987;p32"/>
          <p:cNvSpPr txBox="1"/>
          <p:nvPr>
            <p:ph idx="9" type="subTitle"/>
          </p:nvPr>
        </p:nvSpPr>
        <p:spPr>
          <a:xfrm>
            <a:off x="619050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8" name="Google Shape;988;p32"/>
          <p:cNvSpPr txBox="1"/>
          <p:nvPr>
            <p:ph idx="13" type="subTitle"/>
          </p:nvPr>
        </p:nvSpPr>
        <p:spPr>
          <a:xfrm>
            <a:off x="720000" y="3106597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9" name="Google Shape;989;p32"/>
          <p:cNvSpPr txBox="1"/>
          <p:nvPr>
            <p:ph idx="14" type="subTitle"/>
          </p:nvPr>
        </p:nvSpPr>
        <p:spPr>
          <a:xfrm>
            <a:off x="345525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0" name="Google Shape;990;p32"/>
          <p:cNvSpPr txBox="1"/>
          <p:nvPr>
            <p:ph idx="15" type="subTitle"/>
          </p:nvPr>
        </p:nvSpPr>
        <p:spPr>
          <a:xfrm>
            <a:off x="619050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grpSp>
        <p:nvGrpSpPr>
          <p:cNvPr id="991" name="Google Shape;991;p32"/>
          <p:cNvGrpSpPr/>
          <p:nvPr/>
        </p:nvGrpSpPr>
        <p:grpSpPr>
          <a:xfrm>
            <a:off x="7858599" y="1102"/>
            <a:ext cx="572360" cy="572678"/>
            <a:chOff x="7727534" y="1110"/>
            <a:chExt cx="703837" cy="704228"/>
          </a:xfrm>
        </p:grpSpPr>
        <p:sp>
          <p:nvSpPr>
            <p:cNvPr id="992" name="Google Shape;992;p32"/>
            <p:cNvSpPr/>
            <p:nvPr/>
          </p:nvSpPr>
          <p:spPr>
            <a:xfrm>
              <a:off x="7727534" y="1110"/>
              <a:ext cx="703837" cy="704228"/>
            </a:xfrm>
            <a:custGeom>
              <a:rect b="b" l="l" r="r" t="t"/>
              <a:pathLst>
                <a:path extrusionOk="0" h="18034" w="18024">
                  <a:moveTo>
                    <a:pt x="8818" y="0"/>
                  </a:moveTo>
                  <a:cubicBezTo>
                    <a:pt x="8004" y="0"/>
                    <a:pt x="7352" y="652"/>
                    <a:pt x="7352" y="1466"/>
                  </a:cubicBezTo>
                  <a:cubicBezTo>
                    <a:pt x="7352" y="2349"/>
                    <a:pt x="6628" y="2933"/>
                    <a:pt x="5873" y="2933"/>
                  </a:cubicBezTo>
                  <a:cubicBezTo>
                    <a:pt x="5513" y="2933"/>
                    <a:pt x="5146" y="2801"/>
                    <a:pt x="4847" y="2505"/>
                  </a:cubicBezTo>
                  <a:cubicBezTo>
                    <a:pt x="4562" y="2215"/>
                    <a:pt x="4188" y="2070"/>
                    <a:pt x="3812" y="2070"/>
                  </a:cubicBezTo>
                  <a:cubicBezTo>
                    <a:pt x="3437" y="2070"/>
                    <a:pt x="3060" y="2215"/>
                    <a:pt x="2770" y="2505"/>
                  </a:cubicBezTo>
                  <a:lnTo>
                    <a:pt x="2495" y="2780"/>
                  </a:lnTo>
                  <a:cubicBezTo>
                    <a:pt x="1925" y="3350"/>
                    <a:pt x="1925" y="4277"/>
                    <a:pt x="2495" y="4847"/>
                  </a:cubicBezTo>
                  <a:cubicBezTo>
                    <a:pt x="3422" y="5774"/>
                    <a:pt x="2770" y="7352"/>
                    <a:pt x="1467" y="7352"/>
                  </a:cubicBezTo>
                  <a:cubicBezTo>
                    <a:pt x="652" y="7352"/>
                    <a:pt x="0" y="8014"/>
                    <a:pt x="0" y="8818"/>
                  </a:cubicBezTo>
                  <a:lnTo>
                    <a:pt x="0" y="9205"/>
                  </a:lnTo>
                  <a:cubicBezTo>
                    <a:pt x="0" y="10020"/>
                    <a:pt x="652" y="10671"/>
                    <a:pt x="1467" y="10671"/>
                  </a:cubicBezTo>
                  <a:cubicBezTo>
                    <a:pt x="2770" y="10671"/>
                    <a:pt x="3422" y="12250"/>
                    <a:pt x="2495" y="13176"/>
                  </a:cubicBezTo>
                  <a:cubicBezTo>
                    <a:pt x="1925" y="13746"/>
                    <a:pt x="1925" y="14673"/>
                    <a:pt x="2495" y="15253"/>
                  </a:cubicBezTo>
                  <a:lnTo>
                    <a:pt x="2770" y="15528"/>
                  </a:lnTo>
                  <a:cubicBezTo>
                    <a:pt x="3060" y="15813"/>
                    <a:pt x="3437" y="15956"/>
                    <a:pt x="3812" y="15956"/>
                  </a:cubicBezTo>
                  <a:cubicBezTo>
                    <a:pt x="4188" y="15956"/>
                    <a:pt x="4562" y="15813"/>
                    <a:pt x="4847" y="15528"/>
                  </a:cubicBezTo>
                  <a:cubicBezTo>
                    <a:pt x="5148" y="15228"/>
                    <a:pt x="5516" y="15094"/>
                    <a:pt x="5877" y="15094"/>
                  </a:cubicBezTo>
                  <a:cubicBezTo>
                    <a:pt x="6631" y="15094"/>
                    <a:pt x="7352" y="15679"/>
                    <a:pt x="7352" y="16567"/>
                  </a:cubicBezTo>
                  <a:cubicBezTo>
                    <a:pt x="7352" y="17371"/>
                    <a:pt x="8004" y="18033"/>
                    <a:pt x="8818" y="18033"/>
                  </a:cubicBezTo>
                  <a:lnTo>
                    <a:pt x="9205" y="18033"/>
                  </a:lnTo>
                  <a:cubicBezTo>
                    <a:pt x="10010" y="18033"/>
                    <a:pt x="10672" y="17371"/>
                    <a:pt x="10672" y="16567"/>
                  </a:cubicBezTo>
                  <a:cubicBezTo>
                    <a:pt x="10672" y="15679"/>
                    <a:pt x="11393" y="15094"/>
                    <a:pt x="12146" y="15094"/>
                  </a:cubicBezTo>
                  <a:cubicBezTo>
                    <a:pt x="12508" y="15094"/>
                    <a:pt x="12876" y="15228"/>
                    <a:pt x="13177" y="15528"/>
                  </a:cubicBezTo>
                  <a:cubicBezTo>
                    <a:pt x="13462" y="15813"/>
                    <a:pt x="13836" y="15956"/>
                    <a:pt x="14210" y="15956"/>
                  </a:cubicBezTo>
                  <a:cubicBezTo>
                    <a:pt x="14584" y="15956"/>
                    <a:pt x="14958" y="15813"/>
                    <a:pt x="15244" y="15528"/>
                  </a:cubicBezTo>
                  <a:lnTo>
                    <a:pt x="15518" y="15253"/>
                  </a:lnTo>
                  <a:cubicBezTo>
                    <a:pt x="16099" y="14673"/>
                    <a:pt x="16099" y="13746"/>
                    <a:pt x="15518" y="13176"/>
                  </a:cubicBezTo>
                  <a:cubicBezTo>
                    <a:pt x="14602" y="12250"/>
                    <a:pt x="15254" y="10671"/>
                    <a:pt x="16557" y="10671"/>
                  </a:cubicBezTo>
                  <a:cubicBezTo>
                    <a:pt x="17372" y="10671"/>
                    <a:pt x="18023" y="10020"/>
                    <a:pt x="18023" y="9205"/>
                  </a:cubicBezTo>
                  <a:lnTo>
                    <a:pt x="18023" y="8818"/>
                  </a:lnTo>
                  <a:cubicBezTo>
                    <a:pt x="18023" y="8014"/>
                    <a:pt x="17372" y="7352"/>
                    <a:pt x="16557" y="7352"/>
                  </a:cubicBezTo>
                  <a:cubicBezTo>
                    <a:pt x="15254" y="7352"/>
                    <a:pt x="14602" y="5774"/>
                    <a:pt x="15518" y="4847"/>
                  </a:cubicBezTo>
                  <a:cubicBezTo>
                    <a:pt x="16099" y="4277"/>
                    <a:pt x="16099" y="3350"/>
                    <a:pt x="15518" y="2780"/>
                  </a:cubicBezTo>
                  <a:lnTo>
                    <a:pt x="15244" y="2505"/>
                  </a:lnTo>
                  <a:cubicBezTo>
                    <a:pt x="14958" y="2215"/>
                    <a:pt x="14584" y="2070"/>
                    <a:pt x="14210" y="2070"/>
                  </a:cubicBezTo>
                  <a:cubicBezTo>
                    <a:pt x="13836" y="2070"/>
                    <a:pt x="13462" y="2215"/>
                    <a:pt x="13177" y="2505"/>
                  </a:cubicBezTo>
                  <a:cubicBezTo>
                    <a:pt x="12878" y="2801"/>
                    <a:pt x="12511" y="2933"/>
                    <a:pt x="12151" y="2933"/>
                  </a:cubicBezTo>
                  <a:cubicBezTo>
                    <a:pt x="11396" y="2933"/>
                    <a:pt x="10672" y="2349"/>
                    <a:pt x="10672" y="1466"/>
                  </a:cubicBezTo>
                  <a:cubicBezTo>
                    <a:pt x="10672" y="652"/>
                    <a:pt x="10010" y="0"/>
                    <a:pt x="9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8024158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1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7895332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0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8168877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32" y="1130"/>
                    <a:pt x="1" y="1416"/>
                  </a:cubicBezTo>
                  <a:cubicBezTo>
                    <a:pt x="632" y="1701"/>
                    <a:pt x="1131" y="2210"/>
                    <a:pt x="1416" y="2831"/>
                  </a:cubicBezTo>
                  <a:cubicBezTo>
                    <a:pt x="1701" y="2210"/>
                    <a:pt x="2211" y="1701"/>
                    <a:pt x="2832" y="1416"/>
                  </a:cubicBezTo>
                  <a:cubicBezTo>
                    <a:pt x="2211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8024158" y="414610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2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8024158" y="181208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1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8" name="Google Shape;99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3"/>
          <p:cNvSpPr/>
          <p:nvPr/>
        </p:nvSpPr>
        <p:spPr>
          <a:xfrm flipH="1" rot="10800000">
            <a:off x="774597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3"/>
          <p:cNvSpPr/>
          <p:nvPr/>
        </p:nvSpPr>
        <p:spPr>
          <a:xfrm flipH="1" rot="10800000">
            <a:off x="809906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3"/>
          <p:cNvSpPr/>
          <p:nvPr/>
        </p:nvSpPr>
        <p:spPr>
          <a:xfrm flipH="1" rot="10800000">
            <a:off x="8031078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3"/>
          <p:cNvSpPr/>
          <p:nvPr/>
        </p:nvSpPr>
        <p:spPr>
          <a:xfrm flipH="1" rot="10800000">
            <a:off x="7880384" y="4720120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33"/>
          <p:cNvSpPr/>
          <p:nvPr/>
        </p:nvSpPr>
        <p:spPr>
          <a:xfrm flipH="1" rot="10800000">
            <a:off x="8179390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3"/>
          <p:cNvSpPr/>
          <p:nvPr/>
        </p:nvSpPr>
        <p:spPr>
          <a:xfrm flipH="1">
            <a:off x="8448585" y="-693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33"/>
          <p:cNvSpPr/>
          <p:nvPr/>
        </p:nvSpPr>
        <p:spPr>
          <a:xfrm flipH="1">
            <a:off x="8448585" y="34537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3"/>
          <p:cNvSpPr/>
          <p:nvPr/>
        </p:nvSpPr>
        <p:spPr>
          <a:xfrm flipH="1">
            <a:off x="8801675" y="-693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3"/>
          <p:cNvSpPr/>
          <p:nvPr/>
        </p:nvSpPr>
        <p:spPr>
          <a:xfrm flipH="1" rot="10800000">
            <a:off x="8448563" y="697665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3"/>
          <p:cNvSpPr/>
          <p:nvPr/>
        </p:nvSpPr>
        <p:spPr>
          <a:xfrm flipH="1" rot="10800000">
            <a:off x="8414785" y="698563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3"/>
          <p:cNvSpPr/>
          <p:nvPr/>
        </p:nvSpPr>
        <p:spPr>
          <a:xfrm flipH="1" rot="10800000">
            <a:off x="8569853" y="81973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3"/>
          <p:cNvSpPr/>
          <p:nvPr/>
        </p:nvSpPr>
        <p:spPr>
          <a:xfrm flipH="1" rot="10800000">
            <a:off x="7034887" y="510898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3"/>
          <p:cNvSpPr/>
          <p:nvPr/>
        </p:nvSpPr>
        <p:spPr>
          <a:xfrm flipH="1" rot="10800000">
            <a:off x="7034887" y="50477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3"/>
          <p:cNvSpPr/>
          <p:nvPr/>
        </p:nvSpPr>
        <p:spPr>
          <a:xfrm flipH="1" rot="10800000">
            <a:off x="7034887" y="49865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3"/>
          <p:cNvSpPr/>
          <p:nvPr/>
        </p:nvSpPr>
        <p:spPr>
          <a:xfrm flipH="1" rot="10800000">
            <a:off x="7034887" y="49252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3"/>
          <p:cNvSpPr/>
          <p:nvPr/>
        </p:nvSpPr>
        <p:spPr>
          <a:xfrm flipH="1" rot="10800000">
            <a:off x="7034887" y="4864029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3"/>
          <p:cNvSpPr/>
          <p:nvPr/>
        </p:nvSpPr>
        <p:spPr>
          <a:xfrm flipH="1" rot="10800000">
            <a:off x="8459401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3"/>
          <p:cNvSpPr/>
          <p:nvPr/>
        </p:nvSpPr>
        <p:spPr>
          <a:xfrm flipH="1" rot="10800000">
            <a:off x="8480879" y="4666805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3"/>
          <p:cNvSpPr/>
          <p:nvPr/>
        </p:nvSpPr>
        <p:spPr>
          <a:xfrm flipH="1" rot="10800000">
            <a:off x="8541719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3"/>
          <p:cNvSpPr/>
          <p:nvPr/>
        </p:nvSpPr>
        <p:spPr>
          <a:xfrm flipH="1" rot="10800000">
            <a:off x="8635166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3"/>
          <p:cNvSpPr/>
          <p:nvPr/>
        </p:nvSpPr>
        <p:spPr>
          <a:xfrm flipH="1" rot="10800000">
            <a:off x="8750090" y="4440979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3"/>
          <p:cNvSpPr/>
          <p:nvPr/>
        </p:nvSpPr>
        <p:spPr>
          <a:xfrm flipH="1" rot="10800000">
            <a:off x="8810930" y="4440979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3"/>
          <p:cNvSpPr/>
          <p:nvPr/>
        </p:nvSpPr>
        <p:spPr>
          <a:xfrm flipH="1" rot="10800000">
            <a:off x="8810930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3"/>
          <p:cNvSpPr/>
          <p:nvPr/>
        </p:nvSpPr>
        <p:spPr>
          <a:xfrm flipH="1" rot="10800000">
            <a:off x="8810930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3"/>
          <p:cNvSpPr/>
          <p:nvPr/>
        </p:nvSpPr>
        <p:spPr>
          <a:xfrm flipH="1" rot="10800000">
            <a:off x="8810930" y="4666805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3"/>
          <p:cNvSpPr/>
          <p:nvPr/>
        </p:nvSpPr>
        <p:spPr>
          <a:xfrm flipH="1" rot="10800000">
            <a:off x="8810930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3"/>
          <p:cNvSpPr/>
          <p:nvPr/>
        </p:nvSpPr>
        <p:spPr>
          <a:xfrm flipH="1" rot="10800000">
            <a:off x="8810930" y="478688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3"/>
          <p:cNvSpPr/>
          <p:nvPr/>
        </p:nvSpPr>
        <p:spPr>
          <a:xfrm flipH="1" rot="10800000">
            <a:off x="8810930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3"/>
          <p:cNvSpPr/>
          <p:nvPr/>
        </p:nvSpPr>
        <p:spPr>
          <a:xfrm flipH="1" rot="10800000">
            <a:off x="8810930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3"/>
          <p:cNvSpPr/>
          <p:nvPr/>
        </p:nvSpPr>
        <p:spPr>
          <a:xfrm flipH="1" rot="10800000">
            <a:off x="8810930" y="4786884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3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3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3"/>
          <p:cNvSpPr/>
          <p:nvPr/>
        </p:nvSpPr>
        <p:spPr>
          <a:xfrm flipH="1" rot="10800000">
            <a:off x="8635166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3"/>
          <p:cNvSpPr/>
          <p:nvPr/>
        </p:nvSpPr>
        <p:spPr>
          <a:xfrm flipH="1" rot="10800000">
            <a:off x="8541719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3"/>
          <p:cNvSpPr/>
          <p:nvPr/>
        </p:nvSpPr>
        <p:spPr>
          <a:xfrm flipH="1" rot="10800000">
            <a:off x="8480879" y="4786884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3"/>
          <p:cNvSpPr/>
          <p:nvPr/>
        </p:nvSpPr>
        <p:spPr>
          <a:xfrm flipH="1" rot="5400000">
            <a:off x="8623419" y="1578412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3"/>
          <p:cNvSpPr/>
          <p:nvPr/>
        </p:nvSpPr>
        <p:spPr>
          <a:xfrm rot="5400000">
            <a:off x="8440146" y="4082943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3"/>
          <p:cNvSpPr/>
          <p:nvPr/>
        </p:nvSpPr>
        <p:spPr>
          <a:xfrm rot="5400000">
            <a:off x="8792436" y="408292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3"/>
          <p:cNvSpPr/>
          <p:nvPr/>
        </p:nvSpPr>
        <p:spPr>
          <a:xfrm rot="5400000">
            <a:off x="8792826" y="3731044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3"/>
          <p:cNvSpPr/>
          <p:nvPr/>
        </p:nvSpPr>
        <p:spPr>
          <a:xfrm flipH="1" rot="10800000">
            <a:off x="7735577" y="48150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3"/>
          <p:cNvSpPr/>
          <p:nvPr/>
        </p:nvSpPr>
        <p:spPr>
          <a:xfrm flipH="1" rot="10800000">
            <a:off x="7735577" y="4202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3"/>
          <p:cNvSpPr/>
          <p:nvPr/>
        </p:nvSpPr>
        <p:spPr>
          <a:xfrm flipH="1" rot="10800000">
            <a:off x="7735577" y="3590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3"/>
          <p:cNvSpPr/>
          <p:nvPr/>
        </p:nvSpPr>
        <p:spPr>
          <a:xfrm flipH="1" rot="10800000">
            <a:off x="7735577" y="2977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3"/>
          <p:cNvSpPr/>
          <p:nvPr/>
        </p:nvSpPr>
        <p:spPr>
          <a:xfrm flipH="1" rot="10800000">
            <a:off x="7735577" y="2365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3"/>
          <p:cNvSpPr/>
          <p:nvPr/>
        </p:nvSpPr>
        <p:spPr>
          <a:xfrm flipH="1" rot="10800000">
            <a:off x="7735577" y="17531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3"/>
          <p:cNvSpPr/>
          <p:nvPr/>
        </p:nvSpPr>
        <p:spPr>
          <a:xfrm flipH="1" rot="10800000">
            <a:off x="7735577" y="11408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3"/>
          <p:cNvSpPr/>
          <p:nvPr/>
        </p:nvSpPr>
        <p:spPr>
          <a:xfrm flipH="1" rot="10800000">
            <a:off x="7735577" y="5285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3"/>
          <p:cNvSpPr/>
          <p:nvPr/>
        </p:nvSpPr>
        <p:spPr>
          <a:xfrm flipH="1" rot="10800000">
            <a:off x="7735577" y="-8376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3"/>
          <p:cNvSpPr/>
          <p:nvPr/>
        </p:nvSpPr>
        <p:spPr>
          <a:xfrm flipH="1" rot="10800000">
            <a:off x="7383659" y="-8573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3"/>
          <p:cNvSpPr txBox="1"/>
          <p:nvPr>
            <p:ph hasCustomPrompt="1" type="title"/>
          </p:nvPr>
        </p:nvSpPr>
        <p:spPr>
          <a:xfrm>
            <a:off x="4555186" y="203994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0" name="Google Shape;1050;p33"/>
          <p:cNvSpPr txBox="1"/>
          <p:nvPr>
            <p:ph idx="1" type="subTitle"/>
          </p:nvPr>
        </p:nvSpPr>
        <p:spPr>
          <a:xfrm>
            <a:off x="4555186" y="2705451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1" name="Google Shape;1051;p33"/>
          <p:cNvSpPr txBox="1"/>
          <p:nvPr>
            <p:ph hasCustomPrompt="1" idx="2" type="title"/>
          </p:nvPr>
        </p:nvSpPr>
        <p:spPr>
          <a:xfrm>
            <a:off x="4555186" y="722750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2" name="Google Shape;1052;p33"/>
          <p:cNvSpPr txBox="1"/>
          <p:nvPr>
            <p:ph idx="3" type="subTitle"/>
          </p:nvPr>
        </p:nvSpPr>
        <p:spPr>
          <a:xfrm>
            <a:off x="4555186" y="1388253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3" name="Google Shape;1053;p33"/>
          <p:cNvSpPr txBox="1"/>
          <p:nvPr>
            <p:ph hasCustomPrompt="1" idx="4" type="title"/>
          </p:nvPr>
        </p:nvSpPr>
        <p:spPr>
          <a:xfrm>
            <a:off x="4555186" y="335713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4" name="Google Shape;1054;p33"/>
          <p:cNvSpPr txBox="1"/>
          <p:nvPr>
            <p:ph idx="5" type="subTitle"/>
          </p:nvPr>
        </p:nvSpPr>
        <p:spPr>
          <a:xfrm>
            <a:off x="4555186" y="4022650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5" name="Google Shape;1055;p33"/>
          <p:cNvSpPr/>
          <p:nvPr>
            <p:ph idx="6" type="pic"/>
          </p:nvPr>
        </p:nvSpPr>
        <p:spPr>
          <a:xfrm>
            <a:off x="-8775" y="-18400"/>
            <a:ext cx="29934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6" name="Google Shape;105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4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4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4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4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4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4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4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4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4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4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4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4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4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4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4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4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4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4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4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4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4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4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4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4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4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4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4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4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4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4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4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4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4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4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4"/>
          <p:cNvSpPr/>
          <p:nvPr/>
        </p:nvSpPr>
        <p:spPr>
          <a:xfrm>
            <a:off x="7876339" y="374"/>
            <a:ext cx="556342" cy="556033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4"/>
          <p:cNvSpPr/>
          <p:nvPr/>
        </p:nvSpPr>
        <p:spPr>
          <a:xfrm>
            <a:off x="7876955" y="1021"/>
            <a:ext cx="555108" cy="55507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4"/>
          <p:cNvSpPr/>
          <p:nvPr/>
        </p:nvSpPr>
        <p:spPr>
          <a:xfrm>
            <a:off x="7955766" y="96605"/>
            <a:ext cx="398757" cy="363577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4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4"/>
          <p:cNvSpPr/>
          <p:nvPr/>
        </p:nvSpPr>
        <p:spPr>
          <a:xfrm>
            <a:off x="7319967" y="223"/>
            <a:ext cx="556372" cy="278202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4"/>
          <p:cNvSpPr/>
          <p:nvPr/>
        </p:nvSpPr>
        <p:spPr>
          <a:xfrm>
            <a:off x="7736631" y="264092"/>
            <a:ext cx="339" cy="1418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4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4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4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4"/>
          <p:cNvSpPr/>
          <p:nvPr/>
        </p:nvSpPr>
        <p:spPr>
          <a:xfrm>
            <a:off x="7883915" y="4583449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34"/>
          <p:cNvSpPr/>
          <p:nvPr/>
        </p:nvSpPr>
        <p:spPr>
          <a:xfrm>
            <a:off x="7883915" y="4631782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34"/>
          <p:cNvSpPr/>
          <p:nvPr/>
        </p:nvSpPr>
        <p:spPr>
          <a:xfrm>
            <a:off x="7883915" y="4680115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4"/>
          <p:cNvSpPr/>
          <p:nvPr/>
        </p:nvSpPr>
        <p:spPr>
          <a:xfrm>
            <a:off x="7883915" y="4728448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4"/>
          <p:cNvSpPr/>
          <p:nvPr/>
        </p:nvSpPr>
        <p:spPr>
          <a:xfrm>
            <a:off x="7883915" y="4776781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4"/>
          <p:cNvSpPr/>
          <p:nvPr/>
        </p:nvSpPr>
        <p:spPr>
          <a:xfrm>
            <a:off x="7883915" y="4825114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4"/>
          <p:cNvSpPr/>
          <p:nvPr/>
        </p:nvSpPr>
        <p:spPr>
          <a:xfrm>
            <a:off x="7883915" y="4873478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4"/>
          <p:cNvSpPr/>
          <p:nvPr/>
        </p:nvSpPr>
        <p:spPr>
          <a:xfrm>
            <a:off x="7883915" y="4921811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4"/>
          <p:cNvSpPr/>
          <p:nvPr/>
        </p:nvSpPr>
        <p:spPr>
          <a:xfrm>
            <a:off x="7883915" y="4970144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4"/>
          <p:cNvSpPr/>
          <p:nvPr/>
        </p:nvSpPr>
        <p:spPr>
          <a:xfrm>
            <a:off x="7883915" y="5018477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4"/>
          <p:cNvSpPr/>
          <p:nvPr/>
        </p:nvSpPr>
        <p:spPr>
          <a:xfrm>
            <a:off x="7883915" y="5066810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2" name="Google Shape;1112;p34"/>
          <p:cNvSpPr/>
          <p:nvPr/>
        </p:nvSpPr>
        <p:spPr>
          <a:xfrm>
            <a:off x="7328059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4"/>
          <p:cNvSpPr/>
          <p:nvPr/>
        </p:nvSpPr>
        <p:spPr>
          <a:xfrm rot="5400000">
            <a:off x="6772192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4"/>
          <p:cNvSpPr/>
          <p:nvPr/>
        </p:nvSpPr>
        <p:spPr>
          <a:xfrm>
            <a:off x="7606126" y="4861704"/>
            <a:ext cx="277826" cy="277795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4"/>
          <p:cNvSpPr/>
          <p:nvPr/>
        </p:nvSpPr>
        <p:spPr>
          <a:xfrm rot="10800000">
            <a:off x="1538259" y="256235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4"/>
          <p:cNvSpPr/>
          <p:nvPr/>
        </p:nvSpPr>
        <p:spPr>
          <a:xfrm rot="10800000">
            <a:off x="1538259" y="19218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4"/>
          <p:cNvSpPr/>
          <p:nvPr/>
        </p:nvSpPr>
        <p:spPr>
          <a:xfrm rot="10800000">
            <a:off x="1538259" y="128130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4"/>
          <p:cNvSpPr/>
          <p:nvPr/>
        </p:nvSpPr>
        <p:spPr>
          <a:xfrm rot="10800000">
            <a:off x="1538259" y="6407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4"/>
          <p:cNvSpPr/>
          <p:nvPr/>
        </p:nvSpPr>
        <p:spPr>
          <a:xfrm rot="10800000">
            <a:off x="1538259" y="25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4"/>
          <p:cNvSpPr/>
          <p:nvPr/>
        </p:nvSpPr>
        <p:spPr>
          <a:xfrm rot="10800000">
            <a:off x="1538259" y="32030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4"/>
          <p:cNvSpPr/>
          <p:nvPr/>
        </p:nvSpPr>
        <p:spPr>
          <a:xfrm>
            <a:off x="-4" y="5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0"/>
                </a:moveTo>
                <a:lnTo>
                  <a:pt x="0" y="18033"/>
                </a:lnTo>
                <a:lnTo>
                  <a:pt x="18044" y="18033"/>
                </a:lnTo>
                <a:lnTo>
                  <a:pt x="18044" y="0"/>
                </a:lnTo>
                <a:close/>
              </a:path>
            </a:pathLst>
          </a:custGeom>
          <a:solidFill>
            <a:srgbClr val="F9F8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34"/>
          <p:cNvSpPr/>
          <p:nvPr/>
        </p:nvSpPr>
        <p:spPr>
          <a:xfrm>
            <a:off x="-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4"/>
          <p:cNvSpPr/>
          <p:nvPr/>
        </p:nvSpPr>
        <p:spPr>
          <a:xfrm>
            <a:off x="353086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4"/>
          <p:cNvSpPr/>
          <p:nvPr/>
        </p:nvSpPr>
        <p:spPr>
          <a:xfrm>
            <a:off x="28510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134406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4"/>
          <p:cNvSpPr/>
          <p:nvPr/>
        </p:nvSpPr>
        <p:spPr>
          <a:xfrm>
            <a:off x="433412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4"/>
          <p:cNvSpPr/>
          <p:nvPr/>
        </p:nvSpPr>
        <p:spPr>
          <a:xfrm>
            <a:off x="568603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4"/>
          <p:cNvSpPr/>
          <p:nvPr/>
        </p:nvSpPr>
        <p:spPr>
          <a:xfrm>
            <a:off x="568603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4"/>
          <p:cNvSpPr/>
          <p:nvPr/>
        </p:nvSpPr>
        <p:spPr>
          <a:xfrm>
            <a:off x="568603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4"/>
          <p:cNvSpPr/>
          <p:nvPr/>
        </p:nvSpPr>
        <p:spPr>
          <a:xfrm>
            <a:off x="568603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4"/>
          <p:cNvSpPr/>
          <p:nvPr/>
        </p:nvSpPr>
        <p:spPr>
          <a:xfrm>
            <a:off x="568603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4"/>
          <p:cNvSpPr/>
          <p:nvPr/>
        </p:nvSpPr>
        <p:spPr>
          <a:xfrm>
            <a:off x="568603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4"/>
          <p:cNvSpPr/>
          <p:nvPr/>
        </p:nvSpPr>
        <p:spPr>
          <a:xfrm>
            <a:off x="444931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4"/>
          <p:cNvSpPr/>
          <p:nvPr/>
        </p:nvSpPr>
        <p:spPr>
          <a:xfrm>
            <a:off x="444931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4"/>
          <p:cNvSpPr/>
          <p:nvPr/>
        </p:nvSpPr>
        <p:spPr>
          <a:xfrm>
            <a:off x="444931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34"/>
          <p:cNvSpPr/>
          <p:nvPr/>
        </p:nvSpPr>
        <p:spPr>
          <a:xfrm>
            <a:off x="444931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4"/>
          <p:cNvSpPr/>
          <p:nvPr/>
        </p:nvSpPr>
        <p:spPr>
          <a:xfrm>
            <a:off x="444931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34"/>
          <p:cNvSpPr/>
          <p:nvPr/>
        </p:nvSpPr>
        <p:spPr>
          <a:xfrm>
            <a:off x="444931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4"/>
          <p:cNvSpPr/>
          <p:nvPr/>
        </p:nvSpPr>
        <p:spPr>
          <a:xfrm>
            <a:off x="320870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4"/>
          <p:cNvSpPr/>
          <p:nvPr/>
        </p:nvSpPr>
        <p:spPr>
          <a:xfrm>
            <a:off x="320870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4"/>
          <p:cNvSpPr/>
          <p:nvPr/>
        </p:nvSpPr>
        <p:spPr>
          <a:xfrm>
            <a:off x="320870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4"/>
          <p:cNvSpPr/>
          <p:nvPr/>
        </p:nvSpPr>
        <p:spPr>
          <a:xfrm>
            <a:off x="320870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4"/>
          <p:cNvSpPr/>
          <p:nvPr/>
        </p:nvSpPr>
        <p:spPr>
          <a:xfrm>
            <a:off x="320870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4"/>
          <p:cNvSpPr/>
          <p:nvPr/>
        </p:nvSpPr>
        <p:spPr>
          <a:xfrm>
            <a:off x="320870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4"/>
          <p:cNvSpPr/>
          <p:nvPr/>
        </p:nvSpPr>
        <p:spPr>
          <a:xfrm>
            <a:off x="197198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34"/>
          <p:cNvSpPr/>
          <p:nvPr/>
        </p:nvSpPr>
        <p:spPr>
          <a:xfrm>
            <a:off x="197198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4"/>
          <p:cNvSpPr/>
          <p:nvPr/>
        </p:nvSpPr>
        <p:spPr>
          <a:xfrm>
            <a:off x="197198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4"/>
          <p:cNvSpPr/>
          <p:nvPr/>
        </p:nvSpPr>
        <p:spPr>
          <a:xfrm>
            <a:off x="197198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4"/>
          <p:cNvSpPr/>
          <p:nvPr/>
        </p:nvSpPr>
        <p:spPr>
          <a:xfrm>
            <a:off x="197198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4"/>
          <p:cNvSpPr/>
          <p:nvPr/>
        </p:nvSpPr>
        <p:spPr>
          <a:xfrm>
            <a:off x="197198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4"/>
          <p:cNvSpPr/>
          <p:nvPr/>
        </p:nvSpPr>
        <p:spPr>
          <a:xfrm>
            <a:off x="73136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4"/>
          <p:cNvSpPr/>
          <p:nvPr/>
        </p:nvSpPr>
        <p:spPr>
          <a:xfrm>
            <a:off x="73136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4"/>
          <p:cNvSpPr/>
          <p:nvPr/>
        </p:nvSpPr>
        <p:spPr>
          <a:xfrm>
            <a:off x="73136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4"/>
          <p:cNvSpPr/>
          <p:nvPr/>
        </p:nvSpPr>
        <p:spPr>
          <a:xfrm>
            <a:off x="73136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4"/>
          <p:cNvSpPr/>
          <p:nvPr/>
        </p:nvSpPr>
        <p:spPr>
          <a:xfrm>
            <a:off x="73136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4"/>
          <p:cNvSpPr/>
          <p:nvPr/>
        </p:nvSpPr>
        <p:spPr>
          <a:xfrm>
            <a:off x="73136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4"/>
          <p:cNvSpPr/>
          <p:nvPr/>
        </p:nvSpPr>
        <p:spPr>
          <a:xfrm>
            <a:off x="704575" y="278357"/>
            <a:ext cx="278209" cy="278178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34"/>
          <p:cNvSpPr/>
          <p:nvPr/>
        </p:nvSpPr>
        <p:spPr>
          <a:xfrm>
            <a:off x="982762" y="278357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4"/>
          <p:cNvSpPr/>
          <p:nvPr/>
        </p:nvSpPr>
        <p:spPr>
          <a:xfrm>
            <a:off x="982762" y="171"/>
            <a:ext cx="278178" cy="278209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4"/>
          <p:cNvSpPr/>
          <p:nvPr/>
        </p:nvSpPr>
        <p:spPr>
          <a:xfrm>
            <a:off x="1267842" y="413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4"/>
          <p:cNvSpPr/>
          <p:nvPr/>
        </p:nvSpPr>
        <p:spPr>
          <a:xfrm>
            <a:off x="704590" y="-702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4"/>
          <p:cNvSpPr txBox="1"/>
          <p:nvPr>
            <p:ph type="title"/>
          </p:nvPr>
        </p:nvSpPr>
        <p:spPr>
          <a:xfrm>
            <a:off x="900138" y="7686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3" name="Google Shape;1163;p34"/>
          <p:cNvSpPr txBox="1"/>
          <p:nvPr>
            <p:ph idx="1" type="subTitle"/>
          </p:nvPr>
        </p:nvSpPr>
        <p:spPr>
          <a:xfrm>
            <a:off x="9001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4" name="Google Shape;1164;p34"/>
          <p:cNvSpPr txBox="1"/>
          <p:nvPr/>
        </p:nvSpPr>
        <p:spPr>
          <a:xfrm>
            <a:off x="727500" y="3611950"/>
            <a:ext cx="4757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b="1" sz="1000" u="sng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5" name="Google Shape;116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5"/>
          <p:cNvSpPr/>
          <p:nvPr/>
        </p:nvSpPr>
        <p:spPr>
          <a:xfrm>
            <a:off x="8817853" y="353330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5"/>
          <p:cNvSpPr/>
          <p:nvPr/>
        </p:nvSpPr>
        <p:spPr>
          <a:xfrm>
            <a:off x="8465973" y="1020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35"/>
          <p:cNvSpPr/>
          <p:nvPr/>
        </p:nvSpPr>
        <p:spPr>
          <a:xfrm flipH="1">
            <a:off x="7059304" y="1569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35"/>
          <p:cNvSpPr/>
          <p:nvPr/>
        </p:nvSpPr>
        <p:spPr>
          <a:xfrm>
            <a:off x="6707000" y="0"/>
            <a:ext cx="352339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5"/>
          <p:cNvSpPr/>
          <p:nvPr/>
        </p:nvSpPr>
        <p:spPr>
          <a:xfrm>
            <a:off x="6384229" y="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5"/>
          <p:cNvSpPr/>
          <p:nvPr/>
        </p:nvSpPr>
        <p:spPr>
          <a:xfrm>
            <a:off x="7059297" y="62794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5"/>
          <p:cNvSpPr/>
          <p:nvPr/>
        </p:nvSpPr>
        <p:spPr>
          <a:xfrm>
            <a:off x="7059297" y="1240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5"/>
          <p:cNvSpPr/>
          <p:nvPr/>
        </p:nvSpPr>
        <p:spPr>
          <a:xfrm>
            <a:off x="7059297" y="18525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5"/>
          <p:cNvSpPr/>
          <p:nvPr/>
        </p:nvSpPr>
        <p:spPr>
          <a:xfrm>
            <a:off x="7059297" y="2465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5"/>
          <p:cNvSpPr/>
          <p:nvPr/>
        </p:nvSpPr>
        <p:spPr>
          <a:xfrm>
            <a:off x="7059297" y="30775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5"/>
          <p:cNvSpPr/>
          <p:nvPr/>
        </p:nvSpPr>
        <p:spPr>
          <a:xfrm>
            <a:off x="7408404" y="1564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5"/>
          <p:cNvSpPr/>
          <p:nvPr/>
        </p:nvSpPr>
        <p:spPr>
          <a:xfrm>
            <a:off x="7582567" y="176508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6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6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6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6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6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6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36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36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6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36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36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6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6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6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6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6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6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36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36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36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6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6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6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6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36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36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36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36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36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36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36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36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36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36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36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6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6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36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6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6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36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6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36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6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6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6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6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6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6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6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6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5" name="Google Shape;1235;p36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6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6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6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9" name="Google Shape;1239;p36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8"/>
          <p:cNvSpPr/>
          <p:nvPr/>
        </p:nvSpPr>
        <p:spPr>
          <a:xfrm>
            <a:off x="6777021" y="4854501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8"/>
          <p:cNvSpPr/>
          <p:nvPr/>
        </p:nvSpPr>
        <p:spPr>
          <a:xfrm>
            <a:off x="6777021" y="491855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8"/>
          <p:cNvSpPr/>
          <p:nvPr/>
        </p:nvSpPr>
        <p:spPr>
          <a:xfrm>
            <a:off x="6777021" y="4982606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38"/>
          <p:cNvSpPr/>
          <p:nvPr/>
        </p:nvSpPr>
        <p:spPr>
          <a:xfrm>
            <a:off x="6777021" y="504665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8"/>
          <p:cNvSpPr/>
          <p:nvPr/>
        </p:nvSpPr>
        <p:spPr>
          <a:xfrm>
            <a:off x="6777021" y="5111119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38"/>
          <p:cNvSpPr/>
          <p:nvPr/>
        </p:nvSpPr>
        <p:spPr>
          <a:xfrm>
            <a:off x="6777021" y="479042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8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8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8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8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38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38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38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38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38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38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8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8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8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38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38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38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8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8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38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8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38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8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8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8"/>
          <p:cNvSpPr/>
          <p:nvPr/>
        </p:nvSpPr>
        <p:spPr>
          <a:xfrm rot="10800000">
            <a:off x="8097163" y="4438570"/>
            <a:ext cx="351958" cy="351919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8"/>
          <p:cNvSpPr/>
          <p:nvPr/>
        </p:nvSpPr>
        <p:spPr>
          <a:xfrm rot="10800000">
            <a:off x="7745284" y="4438570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8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8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8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8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8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8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8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8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8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8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8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8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8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8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8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8"/>
          <p:cNvSpPr/>
          <p:nvPr/>
        </p:nvSpPr>
        <p:spPr>
          <a:xfrm rot="10800000">
            <a:off x="7039901" y="4790472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8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8"/>
          <p:cNvSpPr txBox="1"/>
          <p:nvPr>
            <p:ph type="ctrTitle"/>
          </p:nvPr>
        </p:nvSpPr>
        <p:spPr>
          <a:xfrm>
            <a:off x="3268537" y="1677250"/>
            <a:ext cx="5162100" cy="13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95" name="Google Shape;1295;p38"/>
          <p:cNvSpPr txBox="1"/>
          <p:nvPr>
            <p:ph idx="1" type="subTitle"/>
          </p:nvPr>
        </p:nvSpPr>
        <p:spPr>
          <a:xfrm>
            <a:off x="3268537" y="3081350"/>
            <a:ext cx="5162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6" name="Google Shape;1296;p38"/>
          <p:cNvSpPr/>
          <p:nvPr>
            <p:ph idx="2" type="pic"/>
          </p:nvPr>
        </p:nvSpPr>
        <p:spPr>
          <a:xfrm>
            <a:off x="0" y="0"/>
            <a:ext cx="2984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7" name="Google Shape;129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9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0" name="Google Shape;1300;p39"/>
          <p:cNvSpPr txBox="1"/>
          <p:nvPr>
            <p:ph hasCustomPrompt="1"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1" name="Google Shape;1301;p39"/>
          <p:cNvSpPr/>
          <p:nvPr>
            <p:ph idx="3" type="pic"/>
          </p:nvPr>
        </p:nvSpPr>
        <p:spPr>
          <a:xfrm>
            <a:off x="5830700" y="0"/>
            <a:ext cx="3303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02" name="Google Shape;1302;p39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9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9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39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9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9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9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9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9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9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9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39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39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9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39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39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39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39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39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9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9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9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9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9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9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9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9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39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39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39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39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39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39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39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39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39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39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9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9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9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39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39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39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0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0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0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40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40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40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40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40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40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40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40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40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40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40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0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0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40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40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40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40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40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40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40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40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40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40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40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40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40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40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40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40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40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40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40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40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40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40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40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0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0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0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40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40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40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40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4" name="Google Shape;1394;p40"/>
          <p:cNvSpPr txBox="1"/>
          <p:nvPr>
            <p:ph idx="1" type="body"/>
          </p:nvPr>
        </p:nvSpPr>
        <p:spPr>
          <a:xfrm>
            <a:off x="720000" y="12157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95" name="Google Shape;139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1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41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41"/>
          <p:cNvSpPr/>
          <p:nvPr/>
        </p:nvSpPr>
        <p:spPr>
          <a:xfrm>
            <a:off x="774597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41"/>
          <p:cNvSpPr/>
          <p:nvPr/>
        </p:nvSpPr>
        <p:spPr>
          <a:xfrm>
            <a:off x="809906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41"/>
          <p:cNvSpPr/>
          <p:nvPr/>
        </p:nvSpPr>
        <p:spPr>
          <a:xfrm>
            <a:off x="8031078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41"/>
          <p:cNvSpPr/>
          <p:nvPr/>
        </p:nvSpPr>
        <p:spPr>
          <a:xfrm>
            <a:off x="7880384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41"/>
          <p:cNvSpPr/>
          <p:nvPr/>
        </p:nvSpPr>
        <p:spPr>
          <a:xfrm>
            <a:off x="817939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41"/>
          <p:cNvSpPr/>
          <p:nvPr/>
        </p:nvSpPr>
        <p:spPr>
          <a:xfrm>
            <a:off x="8448977" y="704194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4"/>
                </a:lnTo>
                <a:lnTo>
                  <a:pt x="18044" y="18044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41"/>
          <p:cNvSpPr/>
          <p:nvPr/>
        </p:nvSpPr>
        <p:spPr>
          <a:xfrm>
            <a:off x="9017584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41"/>
          <p:cNvSpPr/>
          <p:nvPr/>
        </p:nvSpPr>
        <p:spPr>
          <a:xfrm>
            <a:off x="9017584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41"/>
          <p:cNvSpPr/>
          <p:nvPr/>
        </p:nvSpPr>
        <p:spPr>
          <a:xfrm>
            <a:off x="9017584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41"/>
          <p:cNvSpPr/>
          <p:nvPr/>
        </p:nvSpPr>
        <p:spPr>
          <a:xfrm>
            <a:off x="9017584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41"/>
          <p:cNvSpPr/>
          <p:nvPr/>
        </p:nvSpPr>
        <p:spPr>
          <a:xfrm>
            <a:off x="9017584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41"/>
          <p:cNvSpPr/>
          <p:nvPr/>
        </p:nvSpPr>
        <p:spPr>
          <a:xfrm>
            <a:off x="9017584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41"/>
          <p:cNvSpPr/>
          <p:nvPr/>
        </p:nvSpPr>
        <p:spPr>
          <a:xfrm>
            <a:off x="8893912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41"/>
          <p:cNvSpPr/>
          <p:nvPr/>
        </p:nvSpPr>
        <p:spPr>
          <a:xfrm>
            <a:off x="8893912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41"/>
          <p:cNvSpPr/>
          <p:nvPr/>
        </p:nvSpPr>
        <p:spPr>
          <a:xfrm>
            <a:off x="8893912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41"/>
          <p:cNvSpPr/>
          <p:nvPr/>
        </p:nvSpPr>
        <p:spPr>
          <a:xfrm>
            <a:off x="8893912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41"/>
          <p:cNvSpPr/>
          <p:nvPr/>
        </p:nvSpPr>
        <p:spPr>
          <a:xfrm>
            <a:off x="8893912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41"/>
          <p:cNvSpPr/>
          <p:nvPr/>
        </p:nvSpPr>
        <p:spPr>
          <a:xfrm>
            <a:off x="8893912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41"/>
          <p:cNvSpPr/>
          <p:nvPr/>
        </p:nvSpPr>
        <p:spPr>
          <a:xfrm>
            <a:off x="8769850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41"/>
          <p:cNvSpPr/>
          <p:nvPr/>
        </p:nvSpPr>
        <p:spPr>
          <a:xfrm>
            <a:off x="8769850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41"/>
          <p:cNvSpPr/>
          <p:nvPr/>
        </p:nvSpPr>
        <p:spPr>
          <a:xfrm>
            <a:off x="8769850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41"/>
          <p:cNvSpPr/>
          <p:nvPr/>
        </p:nvSpPr>
        <p:spPr>
          <a:xfrm>
            <a:off x="8769850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41"/>
          <p:cNvSpPr/>
          <p:nvPr/>
        </p:nvSpPr>
        <p:spPr>
          <a:xfrm>
            <a:off x="8769850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41"/>
          <p:cNvSpPr/>
          <p:nvPr/>
        </p:nvSpPr>
        <p:spPr>
          <a:xfrm>
            <a:off x="8769850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41"/>
          <p:cNvSpPr/>
          <p:nvPr/>
        </p:nvSpPr>
        <p:spPr>
          <a:xfrm>
            <a:off x="8646179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41"/>
          <p:cNvSpPr/>
          <p:nvPr/>
        </p:nvSpPr>
        <p:spPr>
          <a:xfrm>
            <a:off x="8646179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41"/>
          <p:cNvSpPr/>
          <p:nvPr/>
        </p:nvSpPr>
        <p:spPr>
          <a:xfrm>
            <a:off x="8646179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41"/>
          <p:cNvSpPr/>
          <p:nvPr/>
        </p:nvSpPr>
        <p:spPr>
          <a:xfrm>
            <a:off x="8646179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41"/>
          <p:cNvSpPr/>
          <p:nvPr/>
        </p:nvSpPr>
        <p:spPr>
          <a:xfrm>
            <a:off x="8646179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41"/>
          <p:cNvSpPr/>
          <p:nvPr/>
        </p:nvSpPr>
        <p:spPr>
          <a:xfrm>
            <a:off x="8646179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41"/>
          <p:cNvSpPr/>
          <p:nvPr/>
        </p:nvSpPr>
        <p:spPr>
          <a:xfrm>
            <a:off x="8522117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41"/>
          <p:cNvSpPr/>
          <p:nvPr/>
        </p:nvSpPr>
        <p:spPr>
          <a:xfrm>
            <a:off x="8522117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41"/>
          <p:cNvSpPr/>
          <p:nvPr/>
        </p:nvSpPr>
        <p:spPr>
          <a:xfrm>
            <a:off x="8522117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41"/>
          <p:cNvSpPr/>
          <p:nvPr/>
        </p:nvSpPr>
        <p:spPr>
          <a:xfrm>
            <a:off x="8522117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41"/>
          <p:cNvSpPr/>
          <p:nvPr/>
        </p:nvSpPr>
        <p:spPr>
          <a:xfrm>
            <a:off x="8522117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41"/>
          <p:cNvSpPr/>
          <p:nvPr/>
        </p:nvSpPr>
        <p:spPr>
          <a:xfrm>
            <a:off x="8522117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41"/>
          <p:cNvSpPr/>
          <p:nvPr/>
        </p:nvSpPr>
        <p:spPr>
          <a:xfrm rot="10800000">
            <a:off x="8448585" y="4433583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41"/>
          <p:cNvSpPr/>
          <p:nvPr/>
        </p:nvSpPr>
        <p:spPr>
          <a:xfrm rot="10800000">
            <a:off x="8448585" y="4433192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41"/>
          <p:cNvSpPr/>
          <p:nvPr/>
        </p:nvSpPr>
        <p:spPr>
          <a:xfrm rot="10800000">
            <a:off x="8801675" y="4786282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41"/>
          <p:cNvSpPr/>
          <p:nvPr/>
        </p:nvSpPr>
        <p:spPr>
          <a:xfrm>
            <a:off x="8448563" y="37285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41"/>
          <p:cNvSpPr/>
          <p:nvPr/>
        </p:nvSpPr>
        <p:spPr>
          <a:xfrm>
            <a:off x="8414785" y="37294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41"/>
          <p:cNvSpPr/>
          <p:nvPr/>
        </p:nvSpPr>
        <p:spPr>
          <a:xfrm>
            <a:off x="8569853" y="38506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41"/>
          <p:cNvSpPr/>
          <p:nvPr/>
        </p:nvSpPr>
        <p:spPr>
          <a:xfrm>
            <a:off x="8459401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41"/>
          <p:cNvSpPr/>
          <p:nvPr/>
        </p:nvSpPr>
        <p:spPr>
          <a:xfrm>
            <a:off x="8480879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41"/>
          <p:cNvSpPr/>
          <p:nvPr/>
        </p:nvSpPr>
        <p:spPr>
          <a:xfrm>
            <a:off x="8541719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41"/>
          <p:cNvSpPr/>
          <p:nvPr/>
        </p:nvSpPr>
        <p:spPr>
          <a:xfrm>
            <a:off x="863516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41"/>
          <p:cNvSpPr/>
          <p:nvPr/>
        </p:nvSpPr>
        <p:spPr>
          <a:xfrm>
            <a:off x="8750090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1"/>
          <p:cNvSpPr/>
          <p:nvPr/>
        </p:nvSpPr>
        <p:spPr>
          <a:xfrm>
            <a:off x="8810930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1"/>
          <p:cNvSpPr/>
          <p:nvPr/>
        </p:nvSpPr>
        <p:spPr>
          <a:xfrm>
            <a:off x="8810930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41"/>
          <p:cNvSpPr/>
          <p:nvPr/>
        </p:nvSpPr>
        <p:spPr>
          <a:xfrm>
            <a:off x="8810930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41"/>
          <p:cNvSpPr/>
          <p:nvPr/>
        </p:nvSpPr>
        <p:spPr>
          <a:xfrm>
            <a:off x="8810930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41"/>
          <p:cNvSpPr/>
          <p:nvPr/>
        </p:nvSpPr>
        <p:spPr>
          <a:xfrm>
            <a:off x="881093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41"/>
          <p:cNvSpPr/>
          <p:nvPr/>
        </p:nvSpPr>
        <p:spPr>
          <a:xfrm>
            <a:off x="8810930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41"/>
          <p:cNvSpPr/>
          <p:nvPr/>
        </p:nvSpPr>
        <p:spPr>
          <a:xfrm>
            <a:off x="8810930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1"/>
          <p:cNvSpPr/>
          <p:nvPr/>
        </p:nvSpPr>
        <p:spPr>
          <a:xfrm>
            <a:off x="8810930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1"/>
          <p:cNvSpPr/>
          <p:nvPr/>
        </p:nvSpPr>
        <p:spPr>
          <a:xfrm>
            <a:off x="8810930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1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1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41"/>
          <p:cNvSpPr/>
          <p:nvPr/>
        </p:nvSpPr>
        <p:spPr>
          <a:xfrm>
            <a:off x="863516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41"/>
          <p:cNvSpPr/>
          <p:nvPr/>
        </p:nvSpPr>
        <p:spPr>
          <a:xfrm>
            <a:off x="8541719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41"/>
          <p:cNvSpPr/>
          <p:nvPr/>
        </p:nvSpPr>
        <p:spPr>
          <a:xfrm>
            <a:off x="8480879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41"/>
          <p:cNvSpPr/>
          <p:nvPr/>
        </p:nvSpPr>
        <p:spPr>
          <a:xfrm rot="5400000">
            <a:off x="8623419" y="32001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41"/>
          <p:cNvSpPr/>
          <p:nvPr/>
        </p:nvSpPr>
        <p:spPr>
          <a:xfrm flipH="1" rot="5400000">
            <a:off x="7745584" y="70438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41"/>
          <p:cNvSpPr/>
          <p:nvPr/>
        </p:nvSpPr>
        <p:spPr>
          <a:xfrm flipH="1" rot="5400000">
            <a:off x="8097874" y="70475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41"/>
          <p:cNvSpPr/>
          <p:nvPr/>
        </p:nvSpPr>
        <p:spPr>
          <a:xfrm flipH="1" rot="5400000">
            <a:off x="8098264" y="1056676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41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41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41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1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41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1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1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41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1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41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41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41"/>
          <p:cNvSpPr/>
          <p:nvPr/>
        </p:nvSpPr>
        <p:spPr>
          <a:xfrm>
            <a:off x="7735577" y="5108989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41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41"/>
          <p:cNvSpPr/>
          <p:nvPr/>
        </p:nvSpPr>
        <p:spPr>
          <a:xfrm>
            <a:off x="7034887" y="-4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41"/>
          <p:cNvSpPr/>
          <p:nvPr/>
        </p:nvSpPr>
        <p:spPr>
          <a:xfrm>
            <a:off x="7034887" y="612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41"/>
          <p:cNvSpPr/>
          <p:nvPr/>
        </p:nvSpPr>
        <p:spPr>
          <a:xfrm>
            <a:off x="7034887" y="1224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41"/>
          <p:cNvSpPr/>
          <p:nvPr/>
        </p:nvSpPr>
        <p:spPr>
          <a:xfrm>
            <a:off x="7034887" y="1836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41"/>
          <p:cNvSpPr/>
          <p:nvPr/>
        </p:nvSpPr>
        <p:spPr>
          <a:xfrm>
            <a:off x="7034887" y="2449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41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4" name="Google Shape;1484;p41"/>
          <p:cNvSpPr txBox="1"/>
          <p:nvPr>
            <p:ph idx="1" type="subTitle"/>
          </p:nvPr>
        </p:nvSpPr>
        <p:spPr>
          <a:xfrm>
            <a:off x="4178970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5" name="Google Shape;1485;p41"/>
          <p:cNvSpPr txBox="1"/>
          <p:nvPr>
            <p:ph idx="2" type="subTitle"/>
          </p:nvPr>
        </p:nvSpPr>
        <p:spPr>
          <a:xfrm>
            <a:off x="713225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6" name="Google Shape;1486;p41"/>
          <p:cNvSpPr txBox="1"/>
          <p:nvPr>
            <p:ph idx="3" type="subTitle"/>
          </p:nvPr>
        </p:nvSpPr>
        <p:spPr>
          <a:xfrm>
            <a:off x="713225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87" name="Google Shape;1487;p41"/>
          <p:cNvSpPr txBox="1"/>
          <p:nvPr>
            <p:ph idx="4" type="subTitle"/>
          </p:nvPr>
        </p:nvSpPr>
        <p:spPr>
          <a:xfrm>
            <a:off x="4178970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88" name="Google Shape;148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2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42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42"/>
          <p:cNvSpPr/>
          <p:nvPr/>
        </p:nvSpPr>
        <p:spPr>
          <a:xfrm>
            <a:off x="7735577" y="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42"/>
          <p:cNvSpPr/>
          <p:nvPr/>
        </p:nvSpPr>
        <p:spPr>
          <a:xfrm>
            <a:off x="7735577" y="61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42"/>
          <p:cNvSpPr/>
          <p:nvPr/>
        </p:nvSpPr>
        <p:spPr>
          <a:xfrm>
            <a:off x="7735577" y="122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42"/>
          <p:cNvSpPr/>
          <p:nvPr/>
        </p:nvSpPr>
        <p:spPr>
          <a:xfrm>
            <a:off x="7735577" y="183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42"/>
          <p:cNvSpPr/>
          <p:nvPr/>
        </p:nvSpPr>
        <p:spPr>
          <a:xfrm>
            <a:off x="7735577" y="244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42"/>
          <p:cNvSpPr/>
          <p:nvPr/>
        </p:nvSpPr>
        <p:spPr>
          <a:xfrm>
            <a:off x="7735577" y="306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42"/>
          <p:cNvSpPr/>
          <p:nvPr/>
        </p:nvSpPr>
        <p:spPr>
          <a:xfrm>
            <a:off x="7031388" y="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42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42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42"/>
          <p:cNvSpPr/>
          <p:nvPr/>
        </p:nvSpPr>
        <p:spPr>
          <a:xfrm>
            <a:off x="7735577" y="367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42"/>
          <p:cNvSpPr/>
          <p:nvPr/>
        </p:nvSpPr>
        <p:spPr>
          <a:xfrm>
            <a:off x="7735577" y="428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42"/>
          <p:cNvSpPr/>
          <p:nvPr/>
        </p:nvSpPr>
        <p:spPr>
          <a:xfrm>
            <a:off x="7735577" y="489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42"/>
          <p:cNvSpPr/>
          <p:nvPr/>
        </p:nvSpPr>
        <p:spPr>
          <a:xfrm>
            <a:off x="7735577" y="551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42"/>
          <p:cNvSpPr/>
          <p:nvPr/>
        </p:nvSpPr>
        <p:spPr>
          <a:xfrm>
            <a:off x="7735577" y="612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42"/>
          <p:cNvSpPr/>
          <p:nvPr/>
        </p:nvSpPr>
        <p:spPr>
          <a:xfrm>
            <a:off x="7735577" y="673964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42"/>
          <p:cNvSpPr/>
          <p:nvPr/>
        </p:nvSpPr>
        <p:spPr>
          <a:xfrm>
            <a:off x="7383659" y="352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42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0" name="Google Shape;151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43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43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43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43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43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43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43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43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43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43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43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43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43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43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43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43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43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43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43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43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43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43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43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43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43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43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43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43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43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43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43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3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43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43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43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43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43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43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3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43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43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43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43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43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3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3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43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43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43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66" name="Google Shape;1566;p43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43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43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43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70" name="Google Shape;1570;p43"/>
          <p:cNvSpPr txBox="1"/>
          <p:nvPr>
            <p:ph type="title"/>
          </p:nvPr>
        </p:nvSpPr>
        <p:spPr>
          <a:xfrm>
            <a:off x="713225" y="676950"/>
            <a:ext cx="45336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1" name="Google Shape;1571;p43"/>
          <p:cNvSpPr txBox="1"/>
          <p:nvPr>
            <p:ph idx="1" type="subTitle"/>
          </p:nvPr>
        </p:nvSpPr>
        <p:spPr>
          <a:xfrm>
            <a:off x="713225" y="1972200"/>
            <a:ext cx="4533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572" name="Google Shape;1572;p43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1573" name="Google Shape;157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44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76" name="Google Shape;1576;p44"/>
          <p:cNvSpPr/>
          <p:nvPr/>
        </p:nvSpPr>
        <p:spPr>
          <a:xfrm>
            <a:off x="8406348" y="55097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44"/>
          <p:cNvSpPr/>
          <p:nvPr/>
        </p:nvSpPr>
        <p:spPr>
          <a:xfrm>
            <a:off x="8406348" y="61220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44"/>
          <p:cNvSpPr/>
          <p:nvPr/>
        </p:nvSpPr>
        <p:spPr>
          <a:xfrm>
            <a:off x="8406348" y="67343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44"/>
          <p:cNvSpPr/>
          <p:nvPr/>
        </p:nvSpPr>
        <p:spPr>
          <a:xfrm>
            <a:off x="8406348" y="7346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44"/>
          <p:cNvSpPr/>
          <p:nvPr/>
        </p:nvSpPr>
        <p:spPr>
          <a:xfrm>
            <a:off x="8406348" y="795892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44"/>
          <p:cNvSpPr/>
          <p:nvPr/>
        </p:nvSpPr>
        <p:spPr>
          <a:xfrm>
            <a:off x="8406348" y="8571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44"/>
          <p:cNvSpPr/>
          <p:nvPr/>
        </p:nvSpPr>
        <p:spPr>
          <a:xfrm>
            <a:off x="8406348" y="91839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44"/>
          <p:cNvSpPr/>
          <p:nvPr/>
        </p:nvSpPr>
        <p:spPr>
          <a:xfrm>
            <a:off x="8406348" y="979622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44"/>
          <p:cNvSpPr/>
          <p:nvPr/>
        </p:nvSpPr>
        <p:spPr>
          <a:xfrm>
            <a:off x="8406348" y="10404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44"/>
          <p:cNvSpPr/>
          <p:nvPr/>
        </p:nvSpPr>
        <p:spPr>
          <a:xfrm>
            <a:off x="8406348" y="1102083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44"/>
          <p:cNvSpPr/>
          <p:nvPr/>
        </p:nvSpPr>
        <p:spPr>
          <a:xfrm>
            <a:off x="8406348" y="116292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44"/>
          <p:cNvSpPr/>
          <p:nvPr/>
        </p:nvSpPr>
        <p:spPr>
          <a:xfrm>
            <a:off x="8406348" y="122415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44"/>
          <p:cNvSpPr/>
          <p:nvPr/>
        </p:nvSpPr>
        <p:spPr>
          <a:xfrm>
            <a:off x="8405957" y="1254769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44"/>
          <p:cNvSpPr/>
          <p:nvPr/>
        </p:nvSpPr>
        <p:spPr>
          <a:xfrm>
            <a:off x="8372179" y="1255667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44"/>
          <p:cNvSpPr/>
          <p:nvPr/>
        </p:nvSpPr>
        <p:spPr>
          <a:xfrm>
            <a:off x="8527247" y="1376839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44"/>
          <p:cNvSpPr/>
          <p:nvPr/>
        </p:nvSpPr>
        <p:spPr>
          <a:xfrm>
            <a:off x="8423550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44"/>
          <p:cNvSpPr/>
          <p:nvPr/>
        </p:nvSpPr>
        <p:spPr>
          <a:xfrm>
            <a:off x="8445028" y="199091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44"/>
          <p:cNvSpPr/>
          <p:nvPr/>
        </p:nvSpPr>
        <p:spPr>
          <a:xfrm>
            <a:off x="850586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44"/>
          <p:cNvSpPr/>
          <p:nvPr/>
        </p:nvSpPr>
        <p:spPr>
          <a:xfrm>
            <a:off x="8599314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44"/>
          <p:cNvSpPr/>
          <p:nvPr/>
        </p:nvSpPr>
        <p:spPr>
          <a:xfrm>
            <a:off x="8714238" y="199091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44"/>
          <p:cNvSpPr/>
          <p:nvPr/>
        </p:nvSpPr>
        <p:spPr>
          <a:xfrm>
            <a:off x="8775078" y="199091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44"/>
          <p:cNvSpPr/>
          <p:nvPr/>
        </p:nvSpPr>
        <p:spPr>
          <a:xfrm>
            <a:off x="8775078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44"/>
          <p:cNvSpPr/>
          <p:nvPr/>
        </p:nvSpPr>
        <p:spPr>
          <a:xfrm>
            <a:off x="877507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44"/>
          <p:cNvSpPr/>
          <p:nvPr/>
        </p:nvSpPr>
        <p:spPr>
          <a:xfrm>
            <a:off x="8775078" y="199091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44"/>
          <p:cNvSpPr/>
          <p:nvPr/>
        </p:nvSpPr>
        <p:spPr>
          <a:xfrm>
            <a:off x="8775078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44"/>
          <p:cNvSpPr/>
          <p:nvPr/>
        </p:nvSpPr>
        <p:spPr>
          <a:xfrm>
            <a:off x="8775078" y="7858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44"/>
          <p:cNvSpPr/>
          <p:nvPr/>
        </p:nvSpPr>
        <p:spPr>
          <a:xfrm>
            <a:off x="877507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44"/>
          <p:cNvSpPr/>
          <p:nvPr/>
        </p:nvSpPr>
        <p:spPr>
          <a:xfrm>
            <a:off x="8775078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44"/>
          <p:cNvSpPr/>
          <p:nvPr/>
        </p:nvSpPr>
        <p:spPr>
          <a:xfrm>
            <a:off x="8775078" y="-14724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44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44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44"/>
          <p:cNvSpPr/>
          <p:nvPr/>
        </p:nvSpPr>
        <p:spPr>
          <a:xfrm>
            <a:off x="8599314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44"/>
          <p:cNvSpPr/>
          <p:nvPr/>
        </p:nvSpPr>
        <p:spPr>
          <a:xfrm>
            <a:off x="850586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44"/>
          <p:cNvSpPr/>
          <p:nvPr/>
        </p:nvSpPr>
        <p:spPr>
          <a:xfrm>
            <a:off x="8445028" y="7858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44"/>
          <p:cNvSpPr/>
          <p:nvPr/>
        </p:nvSpPr>
        <p:spPr>
          <a:xfrm>
            <a:off x="7700843" y="-153218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44"/>
          <p:cNvSpPr/>
          <p:nvPr/>
        </p:nvSpPr>
        <p:spPr>
          <a:xfrm>
            <a:off x="7701624" y="-152398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44"/>
          <p:cNvSpPr/>
          <p:nvPr/>
        </p:nvSpPr>
        <p:spPr>
          <a:xfrm>
            <a:off x="7801436" y="-31343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44"/>
          <p:cNvSpPr/>
          <p:nvPr/>
        </p:nvSpPr>
        <p:spPr>
          <a:xfrm>
            <a:off x="8764412" y="1959346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44"/>
          <p:cNvSpPr/>
          <p:nvPr/>
        </p:nvSpPr>
        <p:spPr>
          <a:xfrm>
            <a:off x="6996214" y="-15340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44"/>
          <p:cNvSpPr/>
          <p:nvPr/>
        </p:nvSpPr>
        <p:spPr>
          <a:xfrm>
            <a:off x="7523908" y="180777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44"/>
          <p:cNvSpPr/>
          <p:nvPr/>
        </p:nvSpPr>
        <p:spPr>
          <a:xfrm>
            <a:off x="2464684" y="4956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44"/>
          <p:cNvSpPr/>
          <p:nvPr/>
        </p:nvSpPr>
        <p:spPr>
          <a:xfrm>
            <a:off x="2464684" y="4604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44"/>
          <p:cNvSpPr/>
          <p:nvPr/>
        </p:nvSpPr>
        <p:spPr>
          <a:xfrm>
            <a:off x="2112765" y="460400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44"/>
          <p:cNvSpPr/>
          <p:nvPr/>
        </p:nvSpPr>
        <p:spPr>
          <a:xfrm>
            <a:off x="1408577" y="460400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44"/>
          <p:cNvSpPr/>
          <p:nvPr/>
        </p:nvSpPr>
        <p:spPr>
          <a:xfrm>
            <a:off x="1408577" y="4665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44"/>
          <p:cNvSpPr/>
          <p:nvPr/>
        </p:nvSpPr>
        <p:spPr>
          <a:xfrm>
            <a:off x="1408577" y="4726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44"/>
          <p:cNvSpPr/>
          <p:nvPr/>
        </p:nvSpPr>
        <p:spPr>
          <a:xfrm>
            <a:off x="1408577" y="4787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44"/>
          <p:cNvSpPr/>
          <p:nvPr/>
        </p:nvSpPr>
        <p:spPr>
          <a:xfrm>
            <a:off x="1408577" y="4848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44"/>
          <p:cNvSpPr/>
          <p:nvPr/>
        </p:nvSpPr>
        <p:spPr>
          <a:xfrm>
            <a:off x="1408577" y="4910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44"/>
          <p:cNvSpPr/>
          <p:nvPr/>
        </p:nvSpPr>
        <p:spPr>
          <a:xfrm>
            <a:off x="1408577" y="4971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44"/>
          <p:cNvSpPr/>
          <p:nvPr/>
        </p:nvSpPr>
        <p:spPr>
          <a:xfrm>
            <a:off x="1408577" y="5032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4"/>
          <p:cNvSpPr/>
          <p:nvPr/>
        </p:nvSpPr>
        <p:spPr>
          <a:xfrm>
            <a:off x="1408577" y="5093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44"/>
          <p:cNvSpPr/>
          <p:nvPr/>
        </p:nvSpPr>
        <p:spPr>
          <a:xfrm>
            <a:off x="1408577" y="5155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4"/>
          <p:cNvSpPr/>
          <p:nvPr/>
        </p:nvSpPr>
        <p:spPr>
          <a:xfrm>
            <a:off x="1408577" y="5216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30" name="Google Shape;1630;p44"/>
          <p:cNvSpPr/>
          <p:nvPr/>
        </p:nvSpPr>
        <p:spPr>
          <a:xfrm>
            <a:off x="704388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44"/>
          <p:cNvSpPr/>
          <p:nvPr/>
        </p:nvSpPr>
        <p:spPr>
          <a:xfrm rot="5400000">
            <a:off x="199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44"/>
          <p:cNvSpPr/>
          <p:nvPr/>
        </p:nvSpPr>
        <p:spPr>
          <a:xfrm>
            <a:off x="1056659" y="4956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44"/>
          <p:cNvSpPr/>
          <p:nvPr/>
        </p:nvSpPr>
        <p:spPr>
          <a:xfrm>
            <a:off x="1408577" y="528392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34" name="Google Shape;163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5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7" name="Google Shape;1637;p45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8" name="Google Shape;1638;p45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45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45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45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45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45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45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45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45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45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45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45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45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45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45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45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45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45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45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45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45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45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45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45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45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45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45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45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45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45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45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45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45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45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45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45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45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45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45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45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45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45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45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45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45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45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45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45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45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45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45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45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45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45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45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45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45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45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45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45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45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45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45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45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45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45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45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45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45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45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4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11" name="Google Shape;1711;p46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2" name="Google Shape;171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47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47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47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47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47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47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47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47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47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47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47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47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47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27" name="Google Shape;1727;p47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47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47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47"/>
          <p:cNvSpPr/>
          <p:nvPr/>
        </p:nvSpPr>
        <p:spPr>
          <a:xfrm>
            <a:off x="7732551" y="-8806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47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47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47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47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47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47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47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47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47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47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47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47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47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47"/>
          <p:cNvSpPr/>
          <p:nvPr/>
        </p:nvSpPr>
        <p:spPr>
          <a:xfrm>
            <a:off x="8401728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47"/>
          <p:cNvSpPr/>
          <p:nvPr/>
        </p:nvSpPr>
        <p:spPr>
          <a:xfrm>
            <a:off x="8338763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47"/>
          <p:cNvSpPr/>
          <p:nvPr/>
        </p:nvSpPr>
        <p:spPr>
          <a:xfrm>
            <a:off x="8275797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47"/>
          <p:cNvSpPr/>
          <p:nvPr/>
        </p:nvSpPr>
        <p:spPr>
          <a:xfrm>
            <a:off x="8212831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47"/>
          <p:cNvSpPr/>
          <p:nvPr/>
        </p:nvSpPr>
        <p:spPr>
          <a:xfrm>
            <a:off x="8149866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47"/>
          <p:cNvSpPr/>
          <p:nvPr/>
        </p:nvSpPr>
        <p:spPr>
          <a:xfrm>
            <a:off x="8086900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47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47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47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47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47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47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47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47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47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47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47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47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47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47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47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47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47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47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47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47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47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47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47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rgbClr val="D8C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47"/>
          <p:cNvSpPr txBox="1"/>
          <p:nvPr>
            <p:ph hasCustomPrompt="1" type="title"/>
          </p:nvPr>
        </p:nvSpPr>
        <p:spPr>
          <a:xfrm>
            <a:off x="713225" y="888275"/>
            <a:ext cx="4696800" cy="24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75" name="Google Shape;1775;p47"/>
          <p:cNvSpPr txBox="1"/>
          <p:nvPr>
            <p:ph idx="1" type="subTitle"/>
          </p:nvPr>
        </p:nvSpPr>
        <p:spPr>
          <a:xfrm>
            <a:off x="713225" y="3254250"/>
            <a:ext cx="469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6" name="Google Shape;1776;p47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7" name="Google Shape;177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" name="Google Shape;1781;p49"/>
          <p:cNvGrpSpPr/>
          <p:nvPr/>
        </p:nvGrpSpPr>
        <p:grpSpPr>
          <a:xfrm>
            <a:off x="1413017" y="4438702"/>
            <a:ext cx="697891" cy="704222"/>
            <a:chOff x="1413017" y="4438702"/>
            <a:chExt cx="697891" cy="704222"/>
          </a:xfrm>
        </p:grpSpPr>
        <p:sp>
          <p:nvSpPr>
            <p:cNvPr id="1782" name="Google Shape;1782;p49"/>
            <p:cNvSpPr/>
            <p:nvPr/>
          </p:nvSpPr>
          <p:spPr>
            <a:xfrm rot="10800000">
              <a:off x="1413017" y="511227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 rot="10800000">
              <a:off x="1414217" y="505104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 rot="10800000">
              <a:off x="1414217" y="49898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 rot="10800000">
              <a:off x="1414217" y="4928545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 rot="10800000">
              <a:off x="1414217" y="48673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 rot="10800000">
              <a:off x="1414217" y="480608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 rot="10800000">
              <a:off x="1414217" y="474485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 rot="10800000">
              <a:off x="1414217" y="468362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 rot="10800000">
              <a:off x="1414217" y="462239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 rot="10800000">
              <a:off x="1414217" y="456116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 rot="10800000">
              <a:off x="1414217" y="449993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 rot="10800000">
              <a:off x="1414217" y="4438702"/>
              <a:ext cx="696691" cy="30264"/>
            </a:xfrm>
            <a:custGeom>
              <a:rect b="b" l="l" r="r" t="t"/>
              <a:pathLst>
                <a:path extrusionOk="0" h="775" w="17841">
                  <a:moveTo>
                    <a:pt x="1" y="1"/>
                  </a:moveTo>
                  <a:lnTo>
                    <a:pt x="1" y="775"/>
                  </a:lnTo>
                  <a:lnTo>
                    <a:pt x="17840" y="77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4" name="Google Shape;1794;p49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49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49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49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49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49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49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49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49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49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49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49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49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49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49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9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49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49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49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4" name="Google Shape;1814;p49"/>
          <p:cNvSpPr txBox="1"/>
          <p:nvPr>
            <p:ph hasCustomPrompt="1" idx="2" type="title"/>
          </p:nvPr>
        </p:nvSpPr>
        <p:spPr>
          <a:xfrm>
            <a:off x="720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5" name="Google Shape;1815;p49"/>
          <p:cNvSpPr txBox="1"/>
          <p:nvPr>
            <p:ph hasCustomPrompt="1" idx="3" type="title"/>
          </p:nvPr>
        </p:nvSpPr>
        <p:spPr>
          <a:xfrm>
            <a:off x="720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6" name="Google Shape;1816;p49"/>
          <p:cNvSpPr txBox="1"/>
          <p:nvPr>
            <p:ph hasCustomPrompt="1" idx="4" type="title"/>
          </p:nvPr>
        </p:nvSpPr>
        <p:spPr>
          <a:xfrm>
            <a:off x="3306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7" name="Google Shape;1817;p49"/>
          <p:cNvSpPr txBox="1"/>
          <p:nvPr>
            <p:ph hasCustomPrompt="1" idx="5" type="title"/>
          </p:nvPr>
        </p:nvSpPr>
        <p:spPr>
          <a:xfrm>
            <a:off x="3306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8" name="Google Shape;1818;p49"/>
          <p:cNvSpPr txBox="1"/>
          <p:nvPr>
            <p:ph hasCustomPrompt="1" idx="6" type="title"/>
          </p:nvPr>
        </p:nvSpPr>
        <p:spPr>
          <a:xfrm>
            <a:off x="5892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9" name="Google Shape;1819;p49"/>
          <p:cNvSpPr txBox="1"/>
          <p:nvPr>
            <p:ph hasCustomPrompt="1" idx="7" type="title"/>
          </p:nvPr>
        </p:nvSpPr>
        <p:spPr>
          <a:xfrm>
            <a:off x="5892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0" name="Google Shape;1820;p49"/>
          <p:cNvSpPr txBox="1"/>
          <p:nvPr>
            <p:ph idx="1" type="subTitle"/>
          </p:nvPr>
        </p:nvSpPr>
        <p:spPr>
          <a:xfrm>
            <a:off x="720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821" name="Google Shape;1821;p49"/>
          <p:cNvSpPr txBox="1"/>
          <p:nvPr>
            <p:ph idx="8" type="subTitle"/>
          </p:nvPr>
        </p:nvSpPr>
        <p:spPr>
          <a:xfrm>
            <a:off x="3306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822" name="Google Shape;1822;p49"/>
          <p:cNvSpPr txBox="1"/>
          <p:nvPr>
            <p:ph idx="9" type="subTitle"/>
          </p:nvPr>
        </p:nvSpPr>
        <p:spPr>
          <a:xfrm>
            <a:off x="5892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823" name="Google Shape;1823;p49"/>
          <p:cNvSpPr txBox="1"/>
          <p:nvPr>
            <p:ph idx="13" type="subTitle"/>
          </p:nvPr>
        </p:nvSpPr>
        <p:spPr>
          <a:xfrm>
            <a:off x="720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824" name="Google Shape;1824;p49"/>
          <p:cNvSpPr txBox="1"/>
          <p:nvPr>
            <p:ph idx="14" type="subTitle"/>
          </p:nvPr>
        </p:nvSpPr>
        <p:spPr>
          <a:xfrm>
            <a:off x="3306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825" name="Google Shape;1825;p49"/>
          <p:cNvSpPr txBox="1"/>
          <p:nvPr>
            <p:ph idx="15" type="subTitle"/>
          </p:nvPr>
        </p:nvSpPr>
        <p:spPr>
          <a:xfrm>
            <a:off x="5892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826" name="Google Shape;182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50"/>
          <p:cNvSpPr/>
          <p:nvPr/>
        </p:nvSpPr>
        <p:spPr>
          <a:xfrm flipH="1">
            <a:off x="10" y="352522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50"/>
          <p:cNvSpPr/>
          <p:nvPr/>
        </p:nvSpPr>
        <p:spPr>
          <a:xfrm flipH="1">
            <a:off x="401" y="60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50"/>
          <p:cNvSpPr/>
          <p:nvPr/>
        </p:nvSpPr>
        <p:spPr>
          <a:xfrm flipH="1">
            <a:off x="352280" y="213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50"/>
          <p:cNvSpPr/>
          <p:nvPr/>
        </p:nvSpPr>
        <p:spPr>
          <a:xfrm flipH="1" rot="10800000">
            <a:off x="7714891" y="4761852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50"/>
          <p:cNvSpPr/>
          <p:nvPr/>
        </p:nvSpPr>
        <p:spPr>
          <a:xfrm flipH="1" rot="5400000">
            <a:off x="7329053" y="4761829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50"/>
          <p:cNvSpPr/>
          <p:nvPr/>
        </p:nvSpPr>
        <p:spPr>
          <a:xfrm flipH="1" rot="10800000">
            <a:off x="8441842" y="44048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50"/>
          <p:cNvSpPr/>
          <p:nvPr/>
        </p:nvSpPr>
        <p:spPr>
          <a:xfrm flipH="1" rot="10800000">
            <a:off x="8441842" y="434366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50"/>
          <p:cNvSpPr/>
          <p:nvPr/>
        </p:nvSpPr>
        <p:spPr>
          <a:xfrm flipH="1" rot="10800000">
            <a:off x="8441842" y="428243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50"/>
          <p:cNvSpPr/>
          <p:nvPr/>
        </p:nvSpPr>
        <p:spPr>
          <a:xfrm flipH="1" rot="10800000">
            <a:off x="8441842" y="42212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50"/>
          <p:cNvSpPr/>
          <p:nvPr/>
        </p:nvSpPr>
        <p:spPr>
          <a:xfrm flipH="1" rot="10800000">
            <a:off x="8441842" y="415993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50"/>
          <p:cNvSpPr/>
          <p:nvPr/>
        </p:nvSpPr>
        <p:spPr>
          <a:xfrm flipH="1" rot="10800000">
            <a:off x="8441842" y="40987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50"/>
          <p:cNvSpPr/>
          <p:nvPr/>
        </p:nvSpPr>
        <p:spPr>
          <a:xfrm flipH="1" rot="10800000">
            <a:off x="8441842" y="403747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50"/>
          <p:cNvSpPr/>
          <p:nvPr/>
        </p:nvSpPr>
        <p:spPr>
          <a:xfrm flipH="1" rot="10800000">
            <a:off x="8441842" y="397663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50"/>
          <p:cNvSpPr/>
          <p:nvPr/>
        </p:nvSpPr>
        <p:spPr>
          <a:xfrm flipH="1" rot="10800000">
            <a:off x="8441842" y="391540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50"/>
          <p:cNvSpPr/>
          <p:nvPr/>
        </p:nvSpPr>
        <p:spPr>
          <a:xfrm flipH="1" rot="10800000">
            <a:off x="8441842" y="385417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50"/>
          <p:cNvSpPr/>
          <p:nvPr/>
        </p:nvSpPr>
        <p:spPr>
          <a:xfrm flipH="1" rot="10800000">
            <a:off x="8441842" y="379294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50"/>
          <p:cNvSpPr/>
          <p:nvPr/>
        </p:nvSpPr>
        <p:spPr>
          <a:xfrm flipH="1" rot="10800000">
            <a:off x="8441842" y="373171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50"/>
          <p:cNvSpPr/>
          <p:nvPr/>
        </p:nvSpPr>
        <p:spPr>
          <a:xfrm flipH="1" rot="10800000">
            <a:off x="8415603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50"/>
          <p:cNvSpPr/>
          <p:nvPr/>
        </p:nvSpPr>
        <p:spPr>
          <a:xfrm flipH="1" rot="10800000">
            <a:off x="8352638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50"/>
          <p:cNvSpPr/>
          <p:nvPr/>
        </p:nvSpPr>
        <p:spPr>
          <a:xfrm flipH="1" rot="10800000">
            <a:off x="8289672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50"/>
          <p:cNvSpPr/>
          <p:nvPr/>
        </p:nvSpPr>
        <p:spPr>
          <a:xfrm flipH="1" rot="10800000">
            <a:off x="8226706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50"/>
          <p:cNvSpPr/>
          <p:nvPr/>
        </p:nvSpPr>
        <p:spPr>
          <a:xfrm flipH="1" rot="10800000">
            <a:off x="8163741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50"/>
          <p:cNvSpPr/>
          <p:nvPr/>
        </p:nvSpPr>
        <p:spPr>
          <a:xfrm flipH="1" rot="10800000">
            <a:off x="8100775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50"/>
          <p:cNvSpPr/>
          <p:nvPr/>
        </p:nvSpPr>
        <p:spPr>
          <a:xfrm flipH="1" rot="10800000">
            <a:off x="8441452" y="302713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50"/>
          <p:cNvSpPr/>
          <p:nvPr/>
        </p:nvSpPr>
        <p:spPr>
          <a:xfrm flipH="1" rot="10800000">
            <a:off x="8407673" y="302803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50"/>
          <p:cNvSpPr/>
          <p:nvPr/>
        </p:nvSpPr>
        <p:spPr>
          <a:xfrm flipH="1" rot="10800000">
            <a:off x="8562741" y="314920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50"/>
          <p:cNvSpPr/>
          <p:nvPr/>
        </p:nvSpPr>
        <p:spPr>
          <a:xfrm flipH="1" rot="10800000">
            <a:off x="8441842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50"/>
          <p:cNvSpPr/>
          <p:nvPr/>
        </p:nvSpPr>
        <p:spPr>
          <a:xfrm flipH="1" rot="10800000">
            <a:off x="8463320" y="4667314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50"/>
          <p:cNvSpPr/>
          <p:nvPr/>
        </p:nvSpPr>
        <p:spPr>
          <a:xfrm flipH="1" rot="10800000">
            <a:off x="852416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50"/>
          <p:cNvSpPr/>
          <p:nvPr/>
        </p:nvSpPr>
        <p:spPr>
          <a:xfrm flipH="1" rot="10800000">
            <a:off x="8617606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50"/>
          <p:cNvSpPr/>
          <p:nvPr/>
        </p:nvSpPr>
        <p:spPr>
          <a:xfrm flipH="1" rot="10800000">
            <a:off x="8732530" y="4441488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50"/>
          <p:cNvSpPr/>
          <p:nvPr/>
        </p:nvSpPr>
        <p:spPr>
          <a:xfrm flipH="1" rot="10800000">
            <a:off x="8793370" y="4441488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50"/>
          <p:cNvSpPr/>
          <p:nvPr/>
        </p:nvSpPr>
        <p:spPr>
          <a:xfrm flipH="1" rot="10800000">
            <a:off x="8793370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50"/>
          <p:cNvSpPr/>
          <p:nvPr/>
        </p:nvSpPr>
        <p:spPr>
          <a:xfrm flipH="1" rot="10800000">
            <a:off x="879337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50"/>
          <p:cNvSpPr/>
          <p:nvPr/>
        </p:nvSpPr>
        <p:spPr>
          <a:xfrm flipH="1" rot="10800000">
            <a:off x="8793370" y="4667314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50"/>
          <p:cNvSpPr/>
          <p:nvPr/>
        </p:nvSpPr>
        <p:spPr>
          <a:xfrm flipH="1" rot="10800000">
            <a:off x="8793370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50"/>
          <p:cNvSpPr/>
          <p:nvPr/>
        </p:nvSpPr>
        <p:spPr>
          <a:xfrm flipH="1" rot="10800000">
            <a:off x="8793370" y="478739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50"/>
          <p:cNvSpPr/>
          <p:nvPr/>
        </p:nvSpPr>
        <p:spPr>
          <a:xfrm flipH="1" rot="10800000">
            <a:off x="879337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50"/>
          <p:cNvSpPr/>
          <p:nvPr/>
        </p:nvSpPr>
        <p:spPr>
          <a:xfrm flipH="1" rot="10800000">
            <a:off x="8793370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50"/>
          <p:cNvSpPr/>
          <p:nvPr/>
        </p:nvSpPr>
        <p:spPr>
          <a:xfrm flipH="1" rot="10800000">
            <a:off x="8793370" y="478739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50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50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50"/>
          <p:cNvSpPr/>
          <p:nvPr/>
        </p:nvSpPr>
        <p:spPr>
          <a:xfrm flipH="1" rot="10800000">
            <a:off x="8617606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50"/>
          <p:cNvSpPr/>
          <p:nvPr/>
        </p:nvSpPr>
        <p:spPr>
          <a:xfrm flipH="1" rot="10800000">
            <a:off x="852416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50"/>
          <p:cNvSpPr/>
          <p:nvPr/>
        </p:nvSpPr>
        <p:spPr>
          <a:xfrm flipH="1" rot="10800000">
            <a:off x="8463320" y="478739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50"/>
          <p:cNvSpPr/>
          <p:nvPr/>
        </p:nvSpPr>
        <p:spPr>
          <a:xfrm flipH="1" rot="10800000">
            <a:off x="8793162" y="2675194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50"/>
          <p:cNvSpPr/>
          <p:nvPr/>
        </p:nvSpPr>
        <p:spPr>
          <a:xfrm flipH="1">
            <a:off x="701592" y="-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76" name="Google Shape;187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51"/>
          <p:cNvSpPr/>
          <p:nvPr/>
        </p:nvSpPr>
        <p:spPr>
          <a:xfrm>
            <a:off x="843938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51"/>
          <p:cNvSpPr/>
          <p:nvPr/>
        </p:nvSpPr>
        <p:spPr>
          <a:xfrm>
            <a:off x="879247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51"/>
          <p:cNvSpPr/>
          <p:nvPr/>
        </p:nvSpPr>
        <p:spPr>
          <a:xfrm>
            <a:off x="8724490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51"/>
          <p:cNvSpPr/>
          <p:nvPr/>
        </p:nvSpPr>
        <p:spPr>
          <a:xfrm>
            <a:off x="8573796" y="284326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51"/>
          <p:cNvSpPr/>
          <p:nvPr/>
        </p:nvSpPr>
        <p:spPr>
          <a:xfrm>
            <a:off x="8872802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51"/>
          <p:cNvSpPr/>
          <p:nvPr/>
        </p:nvSpPr>
        <p:spPr>
          <a:xfrm rot="-5400000">
            <a:off x="830125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51"/>
          <p:cNvSpPr/>
          <p:nvPr/>
        </p:nvSpPr>
        <p:spPr>
          <a:xfrm rot="-5400000">
            <a:off x="8195899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51"/>
          <p:cNvSpPr/>
          <p:nvPr/>
        </p:nvSpPr>
        <p:spPr>
          <a:xfrm rot="-5400000">
            <a:off x="8090522" y="7157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51"/>
          <p:cNvSpPr/>
          <p:nvPr/>
        </p:nvSpPr>
        <p:spPr>
          <a:xfrm rot="-5400000">
            <a:off x="798514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51"/>
          <p:cNvSpPr/>
          <p:nvPr/>
        </p:nvSpPr>
        <p:spPr>
          <a:xfrm rot="-5400000">
            <a:off x="830125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51"/>
          <p:cNvSpPr/>
          <p:nvPr/>
        </p:nvSpPr>
        <p:spPr>
          <a:xfrm rot="-5400000">
            <a:off x="8195899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51"/>
          <p:cNvSpPr/>
          <p:nvPr/>
        </p:nvSpPr>
        <p:spPr>
          <a:xfrm rot="-5400000">
            <a:off x="8090522" y="195248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51"/>
          <p:cNvSpPr/>
          <p:nvPr/>
        </p:nvSpPr>
        <p:spPr>
          <a:xfrm rot="-5400000">
            <a:off x="798514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51"/>
          <p:cNvSpPr/>
          <p:nvPr/>
        </p:nvSpPr>
        <p:spPr>
          <a:xfrm rot="-5400000">
            <a:off x="830125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51"/>
          <p:cNvSpPr/>
          <p:nvPr/>
        </p:nvSpPr>
        <p:spPr>
          <a:xfrm rot="-5400000">
            <a:off x="8195899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51"/>
          <p:cNvSpPr/>
          <p:nvPr/>
        </p:nvSpPr>
        <p:spPr>
          <a:xfrm rot="-5400000">
            <a:off x="8090522" y="319310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51"/>
          <p:cNvSpPr/>
          <p:nvPr/>
        </p:nvSpPr>
        <p:spPr>
          <a:xfrm rot="-5400000">
            <a:off x="798514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51"/>
          <p:cNvSpPr/>
          <p:nvPr/>
        </p:nvSpPr>
        <p:spPr>
          <a:xfrm rot="-5400000">
            <a:off x="830145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51"/>
          <p:cNvSpPr/>
          <p:nvPr/>
        </p:nvSpPr>
        <p:spPr>
          <a:xfrm rot="-5400000">
            <a:off x="8196094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51"/>
          <p:cNvSpPr/>
          <p:nvPr/>
        </p:nvSpPr>
        <p:spPr>
          <a:xfrm rot="-5400000">
            <a:off x="8090718" y="44317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51"/>
          <p:cNvSpPr/>
          <p:nvPr/>
        </p:nvSpPr>
        <p:spPr>
          <a:xfrm rot="-5400000">
            <a:off x="798534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51"/>
          <p:cNvSpPr/>
          <p:nvPr/>
        </p:nvSpPr>
        <p:spPr>
          <a:xfrm rot="-5400000">
            <a:off x="830125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51"/>
          <p:cNvSpPr/>
          <p:nvPr/>
        </p:nvSpPr>
        <p:spPr>
          <a:xfrm rot="-5400000">
            <a:off x="8195899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51"/>
          <p:cNvSpPr/>
          <p:nvPr/>
        </p:nvSpPr>
        <p:spPr>
          <a:xfrm rot="-5400000">
            <a:off x="8090522" y="567043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51"/>
          <p:cNvSpPr/>
          <p:nvPr/>
        </p:nvSpPr>
        <p:spPr>
          <a:xfrm rot="-5400000">
            <a:off x="798514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51"/>
          <p:cNvSpPr/>
          <p:nvPr/>
        </p:nvSpPr>
        <p:spPr>
          <a:xfrm>
            <a:off x="7570969" y="3581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51"/>
          <p:cNvSpPr/>
          <p:nvPr/>
        </p:nvSpPr>
        <p:spPr>
          <a:xfrm>
            <a:off x="7570969" y="6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51"/>
          <p:cNvSpPr/>
          <p:nvPr/>
        </p:nvSpPr>
        <p:spPr>
          <a:xfrm>
            <a:off x="7219050" y="5821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51"/>
          <p:cNvSpPr/>
          <p:nvPr/>
        </p:nvSpPr>
        <p:spPr>
          <a:xfrm>
            <a:off x="6487951" y="5615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51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51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51"/>
          <p:cNvSpPr/>
          <p:nvPr/>
        </p:nvSpPr>
        <p:spPr>
          <a:xfrm rot="10800000">
            <a:off x="1413017" y="5112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51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51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51"/>
          <p:cNvSpPr/>
          <p:nvPr/>
        </p:nvSpPr>
        <p:spPr>
          <a:xfrm rot="10800000">
            <a:off x="1414217" y="5051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51"/>
          <p:cNvSpPr/>
          <p:nvPr/>
        </p:nvSpPr>
        <p:spPr>
          <a:xfrm rot="10800000">
            <a:off x="1414217" y="4989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51"/>
          <p:cNvSpPr/>
          <p:nvPr/>
        </p:nvSpPr>
        <p:spPr>
          <a:xfrm rot="10800000">
            <a:off x="1414217" y="4928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51"/>
          <p:cNvSpPr/>
          <p:nvPr/>
        </p:nvSpPr>
        <p:spPr>
          <a:xfrm rot="10800000">
            <a:off x="1414217" y="4867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51"/>
          <p:cNvSpPr/>
          <p:nvPr/>
        </p:nvSpPr>
        <p:spPr>
          <a:xfrm rot="10800000">
            <a:off x="1414217" y="4806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51"/>
          <p:cNvSpPr/>
          <p:nvPr/>
        </p:nvSpPr>
        <p:spPr>
          <a:xfrm rot="10800000">
            <a:off x="1414217" y="4744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51"/>
          <p:cNvSpPr/>
          <p:nvPr/>
        </p:nvSpPr>
        <p:spPr>
          <a:xfrm rot="10800000">
            <a:off x="1414217" y="4683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51"/>
          <p:cNvSpPr/>
          <p:nvPr/>
        </p:nvSpPr>
        <p:spPr>
          <a:xfrm rot="10800000">
            <a:off x="1414217" y="4622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51"/>
          <p:cNvSpPr/>
          <p:nvPr/>
        </p:nvSpPr>
        <p:spPr>
          <a:xfrm rot="10800000">
            <a:off x="1414217" y="4561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51"/>
          <p:cNvSpPr/>
          <p:nvPr/>
        </p:nvSpPr>
        <p:spPr>
          <a:xfrm rot="10800000">
            <a:off x="1414217" y="4499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51"/>
          <p:cNvSpPr/>
          <p:nvPr/>
        </p:nvSpPr>
        <p:spPr>
          <a:xfrm rot="10800000">
            <a:off x="1414217" y="4438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51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51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51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27" name="Google Shape;192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2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52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52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52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52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52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52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52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52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52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52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52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52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52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52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52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52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52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52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52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52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52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52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52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52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52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52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52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52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52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52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52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52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52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52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52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52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52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52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52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52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52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52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52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4" name="Google Shape;1974;p52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52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52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53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53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53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53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53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53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53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53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53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53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53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53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53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53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53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53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53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53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53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53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53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53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53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53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53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53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53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53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53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53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53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53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53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53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53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53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53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53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53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53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53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53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53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53"/>
          <p:cNvSpPr txBox="1"/>
          <p:nvPr>
            <p:ph type="title"/>
          </p:nvPr>
        </p:nvSpPr>
        <p:spPr>
          <a:xfrm>
            <a:off x="3889175" y="865775"/>
            <a:ext cx="42327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3" name="Google Shape;2023;p53"/>
          <p:cNvSpPr txBox="1"/>
          <p:nvPr>
            <p:ph idx="1" type="subTitle"/>
          </p:nvPr>
        </p:nvSpPr>
        <p:spPr>
          <a:xfrm>
            <a:off x="3889175" y="2073875"/>
            <a:ext cx="42327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2024" name="Google Shape;202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54"/>
          <p:cNvSpPr/>
          <p:nvPr/>
        </p:nvSpPr>
        <p:spPr>
          <a:xfrm rot="10800000">
            <a:off x="1406694" y="5111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54"/>
          <p:cNvSpPr/>
          <p:nvPr/>
        </p:nvSpPr>
        <p:spPr>
          <a:xfrm rot="10800000">
            <a:off x="2104546" y="4791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54"/>
          <p:cNvSpPr/>
          <p:nvPr/>
        </p:nvSpPr>
        <p:spPr>
          <a:xfrm rot="10800000">
            <a:off x="2808735" y="4791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54"/>
          <p:cNvSpPr/>
          <p:nvPr/>
        </p:nvSpPr>
        <p:spPr>
          <a:xfrm rot="10800000">
            <a:off x="-3256" y="4438873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3"/>
                </a:lnTo>
                <a:lnTo>
                  <a:pt x="18044" y="18043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54"/>
          <p:cNvSpPr/>
          <p:nvPr/>
        </p:nvSpPr>
        <p:spPr>
          <a:xfrm rot="10800000">
            <a:off x="-2475" y="4438873"/>
            <a:ext cx="703837" cy="704228"/>
          </a:xfrm>
          <a:custGeom>
            <a:rect b="b" l="l" r="r" t="t"/>
            <a:pathLst>
              <a:path extrusionOk="0" h="18034" w="18024">
                <a:moveTo>
                  <a:pt x="8818" y="0"/>
                </a:moveTo>
                <a:cubicBezTo>
                  <a:pt x="8004" y="0"/>
                  <a:pt x="7352" y="652"/>
                  <a:pt x="7352" y="1466"/>
                </a:cubicBezTo>
                <a:cubicBezTo>
                  <a:pt x="7352" y="2349"/>
                  <a:pt x="6628" y="2933"/>
                  <a:pt x="5873" y="2933"/>
                </a:cubicBezTo>
                <a:cubicBezTo>
                  <a:pt x="5513" y="2933"/>
                  <a:pt x="5146" y="2801"/>
                  <a:pt x="4847" y="2505"/>
                </a:cubicBezTo>
                <a:cubicBezTo>
                  <a:pt x="4562" y="2215"/>
                  <a:pt x="4188" y="2070"/>
                  <a:pt x="3812" y="2070"/>
                </a:cubicBezTo>
                <a:cubicBezTo>
                  <a:pt x="3437" y="2070"/>
                  <a:pt x="3060" y="2215"/>
                  <a:pt x="2770" y="2505"/>
                </a:cubicBezTo>
                <a:lnTo>
                  <a:pt x="2495" y="2780"/>
                </a:lnTo>
                <a:cubicBezTo>
                  <a:pt x="1925" y="3350"/>
                  <a:pt x="1925" y="4277"/>
                  <a:pt x="2495" y="4847"/>
                </a:cubicBezTo>
                <a:cubicBezTo>
                  <a:pt x="3422" y="5774"/>
                  <a:pt x="2770" y="7352"/>
                  <a:pt x="1467" y="7352"/>
                </a:cubicBezTo>
                <a:cubicBezTo>
                  <a:pt x="652" y="7352"/>
                  <a:pt x="0" y="8014"/>
                  <a:pt x="0" y="8818"/>
                </a:cubicBezTo>
                <a:lnTo>
                  <a:pt x="0" y="9205"/>
                </a:lnTo>
                <a:cubicBezTo>
                  <a:pt x="0" y="10020"/>
                  <a:pt x="652" y="10671"/>
                  <a:pt x="1467" y="10671"/>
                </a:cubicBezTo>
                <a:cubicBezTo>
                  <a:pt x="2770" y="10671"/>
                  <a:pt x="3422" y="12250"/>
                  <a:pt x="2495" y="13176"/>
                </a:cubicBezTo>
                <a:cubicBezTo>
                  <a:pt x="1925" y="13746"/>
                  <a:pt x="1925" y="14673"/>
                  <a:pt x="2495" y="15253"/>
                </a:cubicBezTo>
                <a:lnTo>
                  <a:pt x="2770" y="15528"/>
                </a:lnTo>
                <a:cubicBezTo>
                  <a:pt x="3060" y="15813"/>
                  <a:pt x="3437" y="15956"/>
                  <a:pt x="3812" y="15956"/>
                </a:cubicBezTo>
                <a:cubicBezTo>
                  <a:pt x="4188" y="15956"/>
                  <a:pt x="4562" y="15813"/>
                  <a:pt x="4847" y="15528"/>
                </a:cubicBezTo>
                <a:cubicBezTo>
                  <a:pt x="5148" y="15228"/>
                  <a:pt x="5516" y="15094"/>
                  <a:pt x="5877" y="15094"/>
                </a:cubicBezTo>
                <a:cubicBezTo>
                  <a:pt x="6631" y="15094"/>
                  <a:pt x="7352" y="15679"/>
                  <a:pt x="7352" y="16567"/>
                </a:cubicBezTo>
                <a:cubicBezTo>
                  <a:pt x="7352" y="17371"/>
                  <a:pt x="8004" y="18033"/>
                  <a:pt x="8818" y="18033"/>
                </a:cubicBezTo>
                <a:lnTo>
                  <a:pt x="9205" y="18033"/>
                </a:lnTo>
                <a:cubicBezTo>
                  <a:pt x="10010" y="18033"/>
                  <a:pt x="10672" y="17371"/>
                  <a:pt x="10672" y="16567"/>
                </a:cubicBezTo>
                <a:cubicBezTo>
                  <a:pt x="10672" y="15679"/>
                  <a:pt x="11393" y="15094"/>
                  <a:pt x="12146" y="15094"/>
                </a:cubicBezTo>
                <a:cubicBezTo>
                  <a:pt x="12508" y="15094"/>
                  <a:pt x="12876" y="15228"/>
                  <a:pt x="13177" y="15528"/>
                </a:cubicBezTo>
                <a:cubicBezTo>
                  <a:pt x="13462" y="15813"/>
                  <a:pt x="13836" y="15956"/>
                  <a:pt x="14210" y="15956"/>
                </a:cubicBezTo>
                <a:cubicBezTo>
                  <a:pt x="14584" y="15956"/>
                  <a:pt x="14958" y="15813"/>
                  <a:pt x="15244" y="15528"/>
                </a:cubicBezTo>
                <a:lnTo>
                  <a:pt x="15518" y="15253"/>
                </a:lnTo>
                <a:cubicBezTo>
                  <a:pt x="16099" y="14673"/>
                  <a:pt x="16099" y="13746"/>
                  <a:pt x="15518" y="13176"/>
                </a:cubicBezTo>
                <a:cubicBezTo>
                  <a:pt x="14602" y="12250"/>
                  <a:pt x="15254" y="10671"/>
                  <a:pt x="16557" y="10671"/>
                </a:cubicBezTo>
                <a:cubicBezTo>
                  <a:pt x="17372" y="10671"/>
                  <a:pt x="18023" y="10020"/>
                  <a:pt x="18023" y="9205"/>
                </a:cubicBezTo>
                <a:lnTo>
                  <a:pt x="18023" y="8818"/>
                </a:lnTo>
                <a:cubicBezTo>
                  <a:pt x="18023" y="8014"/>
                  <a:pt x="17372" y="7352"/>
                  <a:pt x="16557" y="7352"/>
                </a:cubicBezTo>
                <a:cubicBezTo>
                  <a:pt x="15254" y="7352"/>
                  <a:pt x="14602" y="5774"/>
                  <a:pt x="15518" y="4847"/>
                </a:cubicBezTo>
                <a:cubicBezTo>
                  <a:pt x="16099" y="4277"/>
                  <a:pt x="16099" y="3350"/>
                  <a:pt x="15518" y="2780"/>
                </a:cubicBezTo>
                <a:lnTo>
                  <a:pt x="15244" y="2505"/>
                </a:lnTo>
                <a:cubicBezTo>
                  <a:pt x="14958" y="2215"/>
                  <a:pt x="14584" y="2070"/>
                  <a:pt x="14210" y="2070"/>
                </a:cubicBezTo>
                <a:cubicBezTo>
                  <a:pt x="13836" y="2070"/>
                  <a:pt x="13462" y="2215"/>
                  <a:pt x="13177" y="2505"/>
                </a:cubicBezTo>
                <a:cubicBezTo>
                  <a:pt x="12878" y="2801"/>
                  <a:pt x="12511" y="2933"/>
                  <a:pt x="12151" y="2933"/>
                </a:cubicBezTo>
                <a:cubicBezTo>
                  <a:pt x="11396" y="2933"/>
                  <a:pt x="10672" y="2349"/>
                  <a:pt x="10672" y="1466"/>
                </a:cubicBezTo>
                <a:cubicBezTo>
                  <a:pt x="10672" y="652"/>
                  <a:pt x="10010" y="0"/>
                  <a:pt x="92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54"/>
          <p:cNvSpPr/>
          <p:nvPr/>
        </p:nvSpPr>
        <p:spPr>
          <a:xfrm rot="10800000">
            <a:off x="294149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1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54"/>
          <p:cNvSpPr/>
          <p:nvPr/>
        </p:nvSpPr>
        <p:spPr>
          <a:xfrm rot="10800000">
            <a:off x="422975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0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54"/>
          <p:cNvSpPr/>
          <p:nvPr/>
        </p:nvSpPr>
        <p:spPr>
          <a:xfrm rot="10800000">
            <a:off x="149430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32" y="1130"/>
                  <a:pt x="1" y="1416"/>
                </a:cubicBezTo>
                <a:cubicBezTo>
                  <a:pt x="632" y="1701"/>
                  <a:pt x="1131" y="2210"/>
                  <a:pt x="1416" y="2831"/>
                </a:cubicBezTo>
                <a:cubicBezTo>
                  <a:pt x="1701" y="2210"/>
                  <a:pt x="2211" y="1701"/>
                  <a:pt x="2832" y="1416"/>
                </a:cubicBezTo>
                <a:cubicBezTo>
                  <a:pt x="2211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54"/>
          <p:cNvSpPr/>
          <p:nvPr/>
        </p:nvSpPr>
        <p:spPr>
          <a:xfrm rot="10800000">
            <a:off x="294149" y="4619011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2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54"/>
          <p:cNvSpPr/>
          <p:nvPr/>
        </p:nvSpPr>
        <p:spPr>
          <a:xfrm rot="10800000">
            <a:off x="294149" y="4852413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1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54"/>
          <p:cNvSpPr/>
          <p:nvPr/>
        </p:nvSpPr>
        <p:spPr>
          <a:xfrm rot="10800000">
            <a:off x="1407894" y="5050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54"/>
          <p:cNvSpPr/>
          <p:nvPr/>
        </p:nvSpPr>
        <p:spPr>
          <a:xfrm rot="10800000">
            <a:off x="1407894" y="4988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54"/>
          <p:cNvSpPr/>
          <p:nvPr/>
        </p:nvSpPr>
        <p:spPr>
          <a:xfrm rot="10800000">
            <a:off x="1407894" y="4927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54"/>
          <p:cNvSpPr/>
          <p:nvPr/>
        </p:nvSpPr>
        <p:spPr>
          <a:xfrm rot="10800000">
            <a:off x="1407894" y="4866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54"/>
          <p:cNvSpPr/>
          <p:nvPr/>
        </p:nvSpPr>
        <p:spPr>
          <a:xfrm rot="10800000">
            <a:off x="1407894" y="4805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54"/>
          <p:cNvSpPr/>
          <p:nvPr/>
        </p:nvSpPr>
        <p:spPr>
          <a:xfrm rot="10800000">
            <a:off x="1407894" y="4743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54"/>
          <p:cNvSpPr/>
          <p:nvPr/>
        </p:nvSpPr>
        <p:spPr>
          <a:xfrm rot="10800000">
            <a:off x="1407894" y="4682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54"/>
          <p:cNvSpPr/>
          <p:nvPr/>
        </p:nvSpPr>
        <p:spPr>
          <a:xfrm rot="10800000">
            <a:off x="1407894" y="4621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54"/>
          <p:cNvSpPr/>
          <p:nvPr/>
        </p:nvSpPr>
        <p:spPr>
          <a:xfrm rot="10800000">
            <a:off x="1407894" y="4560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54"/>
          <p:cNvSpPr/>
          <p:nvPr/>
        </p:nvSpPr>
        <p:spPr>
          <a:xfrm rot="10800000">
            <a:off x="1407894" y="4498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54"/>
          <p:cNvSpPr/>
          <p:nvPr/>
        </p:nvSpPr>
        <p:spPr>
          <a:xfrm rot="10800000">
            <a:off x="1407894" y="4437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54"/>
          <p:cNvSpPr/>
          <p:nvPr/>
        </p:nvSpPr>
        <p:spPr>
          <a:xfrm rot="10800000">
            <a:off x="706908" y="4437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54"/>
          <p:cNvSpPr/>
          <p:nvPr/>
        </p:nvSpPr>
        <p:spPr>
          <a:xfrm rot="10800000">
            <a:off x="1229787" y="4614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54"/>
          <p:cNvSpPr/>
          <p:nvPr/>
        </p:nvSpPr>
        <p:spPr>
          <a:xfrm flipH="1" rot="10800000">
            <a:off x="8409078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54"/>
          <p:cNvSpPr/>
          <p:nvPr/>
        </p:nvSpPr>
        <p:spPr>
          <a:xfrm flipH="1" rot="10800000">
            <a:off x="8346113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54"/>
          <p:cNvSpPr/>
          <p:nvPr/>
        </p:nvSpPr>
        <p:spPr>
          <a:xfrm flipH="1" rot="10800000">
            <a:off x="8283147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54"/>
          <p:cNvSpPr/>
          <p:nvPr/>
        </p:nvSpPr>
        <p:spPr>
          <a:xfrm flipH="1" rot="10800000">
            <a:off x="8220181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54"/>
          <p:cNvSpPr/>
          <p:nvPr/>
        </p:nvSpPr>
        <p:spPr>
          <a:xfrm flipH="1" rot="10800000">
            <a:off x="8157216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54"/>
          <p:cNvSpPr/>
          <p:nvPr/>
        </p:nvSpPr>
        <p:spPr>
          <a:xfrm flipH="1" rot="10800000">
            <a:off x="8094250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54"/>
          <p:cNvSpPr/>
          <p:nvPr/>
        </p:nvSpPr>
        <p:spPr>
          <a:xfrm flipH="1" rot="10800000">
            <a:off x="8440948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54"/>
          <p:cNvSpPr/>
          <p:nvPr/>
        </p:nvSpPr>
        <p:spPr>
          <a:xfrm flipH="1" rot="10800000">
            <a:off x="8462425" y="4699900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54"/>
          <p:cNvSpPr/>
          <p:nvPr/>
        </p:nvSpPr>
        <p:spPr>
          <a:xfrm flipH="1" rot="10800000">
            <a:off x="8523265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54"/>
          <p:cNvSpPr/>
          <p:nvPr/>
        </p:nvSpPr>
        <p:spPr>
          <a:xfrm flipH="1" rot="10800000">
            <a:off x="8616712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54"/>
          <p:cNvSpPr/>
          <p:nvPr/>
        </p:nvSpPr>
        <p:spPr>
          <a:xfrm flipH="1" rot="10800000">
            <a:off x="8731636" y="4474074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54"/>
          <p:cNvSpPr/>
          <p:nvPr/>
        </p:nvSpPr>
        <p:spPr>
          <a:xfrm flipH="1" rot="10800000">
            <a:off x="8792476" y="4474074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54"/>
          <p:cNvSpPr/>
          <p:nvPr/>
        </p:nvSpPr>
        <p:spPr>
          <a:xfrm flipH="1" rot="10800000">
            <a:off x="8792476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54"/>
          <p:cNvSpPr/>
          <p:nvPr/>
        </p:nvSpPr>
        <p:spPr>
          <a:xfrm flipH="1" rot="10800000">
            <a:off x="8792476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54"/>
          <p:cNvSpPr/>
          <p:nvPr/>
        </p:nvSpPr>
        <p:spPr>
          <a:xfrm flipH="1" rot="10800000">
            <a:off x="8792476" y="4699900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54"/>
          <p:cNvSpPr/>
          <p:nvPr/>
        </p:nvSpPr>
        <p:spPr>
          <a:xfrm flipH="1" rot="10800000">
            <a:off x="8792476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54"/>
          <p:cNvSpPr/>
          <p:nvPr/>
        </p:nvSpPr>
        <p:spPr>
          <a:xfrm flipH="1" rot="10800000">
            <a:off x="8792476" y="4819979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54"/>
          <p:cNvSpPr/>
          <p:nvPr/>
        </p:nvSpPr>
        <p:spPr>
          <a:xfrm flipH="1" rot="10800000">
            <a:off x="8792476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54"/>
          <p:cNvSpPr/>
          <p:nvPr/>
        </p:nvSpPr>
        <p:spPr>
          <a:xfrm flipH="1" rot="10800000">
            <a:off x="8792476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54"/>
          <p:cNvSpPr/>
          <p:nvPr/>
        </p:nvSpPr>
        <p:spPr>
          <a:xfrm flipH="1" rot="10800000">
            <a:off x="8792476" y="4819979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54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54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54"/>
          <p:cNvSpPr/>
          <p:nvPr/>
        </p:nvSpPr>
        <p:spPr>
          <a:xfrm flipH="1" rot="10800000">
            <a:off x="8616712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54"/>
          <p:cNvSpPr/>
          <p:nvPr/>
        </p:nvSpPr>
        <p:spPr>
          <a:xfrm flipH="1" rot="10800000">
            <a:off x="8523265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54"/>
          <p:cNvSpPr/>
          <p:nvPr/>
        </p:nvSpPr>
        <p:spPr>
          <a:xfrm flipH="1" rot="10800000">
            <a:off x="8462425" y="481997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54"/>
          <p:cNvSpPr/>
          <p:nvPr/>
        </p:nvSpPr>
        <p:spPr>
          <a:xfrm flipH="1" rot="10800000">
            <a:off x="7352817" y="482016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54"/>
          <p:cNvSpPr/>
          <p:nvPr/>
        </p:nvSpPr>
        <p:spPr>
          <a:xfrm flipH="1" rot="10800000">
            <a:off x="6508910" y="4820369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54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78" name="Google Shape;2078;p54"/>
          <p:cNvSpPr txBox="1"/>
          <p:nvPr>
            <p:ph idx="1" type="subTitle"/>
          </p:nvPr>
        </p:nvSpPr>
        <p:spPr>
          <a:xfrm>
            <a:off x="713199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9" name="Google Shape;2079;p54"/>
          <p:cNvSpPr txBox="1"/>
          <p:nvPr>
            <p:ph idx="2" type="subTitle"/>
          </p:nvPr>
        </p:nvSpPr>
        <p:spPr>
          <a:xfrm>
            <a:off x="3417148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0" name="Google Shape;2080;p54"/>
          <p:cNvSpPr txBox="1"/>
          <p:nvPr>
            <p:ph idx="3" type="subTitle"/>
          </p:nvPr>
        </p:nvSpPr>
        <p:spPr>
          <a:xfrm>
            <a:off x="6121100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1" name="Google Shape;2081;p54"/>
          <p:cNvSpPr txBox="1"/>
          <p:nvPr>
            <p:ph idx="4" type="subTitle"/>
          </p:nvPr>
        </p:nvSpPr>
        <p:spPr>
          <a:xfrm>
            <a:off x="713199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82" name="Google Shape;2082;p54"/>
          <p:cNvSpPr txBox="1"/>
          <p:nvPr>
            <p:ph idx="5" type="subTitle"/>
          </p:nvPr>
        </p:nvSpPr>
        <p:spPr>
          <a:xfrm>
            <a:off x="3417152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83" name="Google Shape;2083;p54"/>
          <p:cNvSpPr txBox="1"/>
          <p:nvPr>
            <p:ph idx="6" type="subTitle"/>
          </p:nvPr>
        </p:nvSpPr>
        <p:spPr>
          <a:xfrm>
            <a:off x="6121101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84" name="Google Shape;208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5"/>
          <p:cNvSpPr/>
          <p:nvPr/>
        </p:nvSpPr>
        <p:spPr>
          <a:xfrm flipH="1">
            <a:off x="10" y="35284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55"/>
          <p:cNvSpPr/>
          <p:nvPr/>
        </p:nvSpPr>
        <p:spPr>
          <a:xfrm flipH="1">
            <a:off x="401" y="92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55"/>
          <p:cNvSpPr/>
          <p:nvPr/>
        </p:nvSpPr>
        <p:spPr>
          <a:xfrm flipH="1">
            <a:off x="352280" y="538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55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55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55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55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55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55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55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55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55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55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55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55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55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2" name="Google Shape;2102;p55"/>
          <p:cNvGrpSpPr/>
          <p:nvPr/>
        </p:nvGrpSpPr>
        <p:grpSpPr>
          <a:xfrm>
            <a:off x="7732537" y="-39528"/>
            <a:ext cx="700699" cy="572734"/>
            <a:chOff x="7732551" y="-8806"/>
            <a:chExt cx="700699" cy="713420"/>
          </a:xfrm>
        </p:grpSpPr>
        <p:sp>
          <p:nvSpPr>
            <p:cNvPr id="2103" name="Google Shape;2103;p55"/>
            <p:cNvSpPr/>
            <p:nvPr/>
          </p:nvSpPr>
          <p:spPr>
            <a:xfrm>
              <a:off x="7732551" y="-8806"/>
              <a:ext cx="385883" cy="386051"/>
            </a:xfrm>
            <a:custGeom>
              <a:rect b="b" l="l" r="r" t="t"/>
              <a:pathLst>
                <a:path extrusionOk="0" h="18044" w="18034">
                  <a:moveTo>
                    <a:pt x="0" y="0"/>
                  </a:moveTo>
                  <a:lnTo>
                    <a:pt x="0" y="18044"/>
                  </a:lnTo>
                  <a:lnTo>
                    <a:pt x="18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8401728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5" y="14002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8338763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8275797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8212831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8149866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8086900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0" name="Google Shape;2110;p55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55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55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55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55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55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55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55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55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55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55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55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55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55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55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55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55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55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55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55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55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55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55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55"/>
          <p:cNvSpPr/>
          <p:nvPr/>
        </p:nvSpPr>
        <p:spPr>
          <a:xfrm flipH="1">
            <a:off x="701592" y="3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55"/>
          <p:cNvSpPr/>
          <p:nvPr/>
        </p:nvSpPr>
        <p:spPr>
          <a:xfrm flipH="1">
            <a:off x="1581951" y="334514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6" name="Google Shape;2136;p55"/>
          <p:cNvSpPr txBox="1"/>
          <p:nvPr>
            <p:ph idx="1" type="subTitle"/>
          </p:nvPr>
        </p:nvSpPr>
        <p:spPr>
          <a:xfrm>
            <a:off x="721825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7" name="Google Shape;2137;p55"/>
          <p:cNvSpPr txBox="1"/>
          <p:nvPr>
            <p:ph idx="2" type="subTitle"/>
          </p:nvPr>
        </p:nvSpPr>
        <p:spPr>
          <a:xfrm>
            <a:off x="4702638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8" name="Google Shape;2138;p55"/>
          <p:cNvSpPr txBox="1"/>
          <p:nvPr>
            <p:ph idx="3" type="subTitle"/>
          </p:nvPr>
        </p:nvSpPr>
        <p:spPr>
          <a:xfrm>
            <a:off x="721825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9" name="Google Shape;2139;p55"/>
          <p:cNvSpPr txBox="1"/>
          <p:nvPr>
            <p:ph idx="4" type="subTitle"/>
          </p:nvPr>
        </p:nvSpPr>
        <p:spPr>
          <a:xfrm>
            <a:off x="4702638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0" name="Google Shape;2140;p55"/>
          <p:cNvSpPr txBox="1"/>
          <p:nvPr>
            <p:ph idx="5" type="subTitle"/>
          </p:nvPr>
        </p:nvSpPr>
        <p:spPr>
          <a:xfrm>
            <a:off x="721825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41" name="Google Shape;2141;p55"/>
          <p:cNvSpPr txBox="1"/>
          <p:nvPr>
            <p:ph idx="6" type="subTitle"/>
          </p:nvPr>
        </p:nvSpPr>
        <p:spPr>
          <a:xfrm>
            <a:off x="721825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42" name="Google Shape;2142;p55"/>
          <p:cNvSpPr txBox="1"/>
          <p:nvPr>
            <p:ph idx="7" type="subTitle"/>
          </p:nvPr>
        </p:nvSpPr>
        <p:spPr>
          <a:xfrm>
            <a:off x="4702603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43" name="Google Shape;2143;p55"/>
          <p:cNvSpPr txBox="1"/>
          <p:nvPr>
            <p:ph idx="8" type="subTitle"/>
          </p:nvPr>
        </p:nvSpPr>
        <p:spPr>
          <a:xfrm>
            <a:off x="4702603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44" name="Google Shape;214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56"/>
          <p:cNvSpPr/>
          <p:nvPr/>
        </p:nvSpPr>
        <p:spPr>
          <a:xfrm>
            <a:off x="7005898" y="2276"/>
            <a:ext cx="852685" cy="572670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56"/>
          <p:cNvSpPr/>
          <p:nvPr/>
        </p:nvSpPr>
        <p:spPr>
          <a:xfrm>
            <a:off x="7147527" y="144540"/>
            <a:ext cx="285859" cy="286525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56"/>
          <p:cNvSpPr/>
          <p:nvPr/>
        </p:nvSpPr>
        <p:spPr>
          <a:xfrm>
            <a:off x="8436268" y="-865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56"/>
          <p:cNvSpPr/>
          <p:nvPr/>
        </p:nvSpPr>
        <p:spPr>
          <a:xfrm>
            <a:off x="8788148" y="3436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56"/>
          <p:cNvSpPr/>
          <p:nvPr/>
        </p:nvSpPr>
        <p:spPr>
          <a:xfrm>
            <a:off x="8436268" y="-865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56"/>
          <p:cNvSpPr/>
          <p:nvPr/>
        </p:nvSpPr>
        <p:spPr>
          <a:xfrm rot="10800000">
            <a:off x="8402472" y="69684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56"/>
          <p:cNvSpPr/>
          <p:nvPr/>
        </p:nvSpPr>
        <p:spPr>
          <a:xfrm rot="10800000">
            <a:off x="8559141" y="81801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56"/>
          <p:cNvGrpSpPr/>
          <p:nvPr/>
        </p:nvGrpSpPr>
        <p:grpSpPr>
          <a:xfrm>
            <a:off x="6460911" y="300"/>
            <a:ext cx="696691" cy="400057"/>
            <a:chOff x="6460911" y="300"/>
            <a:chExt cx="696691" cy="400057"/>
          </a:xfrm>
        </p:grpSpPr>
        <p:sp>
          <p:nvSpPr>
            <p:cNvPr id="2154" name="Google Shape;2154;p56"/>
            <p:cNvSpPr/>
            <p:nvPr/>
          </p:nvSpPr>
          <p:spPr>
            <a:xfrm>
              <a:off x="6460911" y="6351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6460911" y="1247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460911" y="185972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6460911" y="2472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6460911" y="30847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460911" y="36970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6460911" y="30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1" name="Google Shape;2161;p56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56"/>
          <p:cNvGrpSpPr/>
          <p:nvPr/>
        </p:nvGrpSpPr>
        <p:grpSpPr>
          <a:xfrm>
            <a:off x="8787756" y="1461759"/>
            <a:ext cx="352369" cy="275172"/>
            <a:chOff x="8787756" y="1461759"/>
            <a:chExt cx="352369" cy="275172"/>
          </a:xfrm>
        </p:grpSpPr>
        <p:sp>
          <p:nvSpPr>
            <p:cNvPr id="2163" name="Google Shape;2163;p56"/>
            <p:cNvSpPr/>
            <p:nvPr/>
          </p:nvSpPr>
          <p:spPr>
            <a:xfrm rot="10800000">
              <a:off x="8787756" y="170627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 rot="10800000">
              <a:off x="8787756" y="1645442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 rot="10800000">
              <a:off x="8787756" y="1584214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 rot="10800000">
              <a:off x="8787756" y="1522987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 rot="10800000">
              <a:off x="8787756" y="146175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8" name="Google Shape;2168;p56"/>
          <p:cNvSpPr/>
          <p:nvPr/>
        </p:nvSpPr>
        <p:spPr>
          <a:xfrm rot="10800000">
            <a:off x="8787756" y="1400532"/>
            <a:ext cx="352369" cy="30652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70" name="Google Shape;2170;p56"/>
          <p:cNvSpPr txBox="1"/>
          <p:nvPr>
            <p:ph idx="1" type="subTitle"/>
          </p:nvPr>
        </p:nvSpPr>
        <p:spPr>
          <a:xfrm>
            <a:off x="7200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1" name="Google Shape;2171;p56"/>
          <p:cNvSpPr txBox="1"/>
          <p:nvPr>
            <p:ph idx="2" type="subTitle"/>
          </p:nvPr>
        </p:nvSpPr>
        <p:spPr>
          <a:xfrm>
            <a:off x="345525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2" name="Google Shape;2172;p56"/>
          <p:cNvSpPr txBox="1"/>
          <p:nvPr>
            <p:ph idx="3" type="subTitle"/>
          </p:nvPr>
        </p:nvSpPr>
        <p:spPr>
          <a:xfrm>
            <a:off x="7200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3" name="Google Shape;2173;p56"/>
          <p:cNvSpPr txBox="1"/>
          <p:nvPr>
            <p:ph idx="4" type="subTitle"/>
          </p:nvPr>
        </p:nvSpPr>
        <p:spPr>
          <a:xfrm>
            <a:off x="345525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4" name="Google Shape;2174;p56"/>
          <p:cNvSpPr txBox="1"/>
          <p:nvPr>
            <p:ph idx="5" type="subTitle"/>
          </p:nvPr>
        </p:nvSpPr>
        <p:spPr>
          <a:xfrm>
            <a:off x="61905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5" name="Google Shape;2175;p56"/>
          <p:cNvSpPr txBox="1"/>
          <p:nvPr>
            <p:ph idx="6" type="subTitle"/>
          </p:nvPr>
        </p:nvSpPr>
        <p:spPr>
          <a:xfrm>
            <a:off x="61905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6" name="Google Shape;2176;p56"/>
          <p:cNvSpPr txBox="1"/>
          <p:nvPr>
            <p:ph idx="7" type="subTitle"/>
          </p:nvPr>
        </p:nvSpPr>
        <p:spPr>
          <a:xfrm>
            <a:off x="720000" y="1455724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77" name="Google Shape;2177;p56"/>
          <p:cNvSpPr txBox="1"/>
          <p:nvPr>
            <p:ph idx="8" type="subTitle"/>
          </p:nvPr>
        </p:nvSpPr>
        <p:spPr>
          <a:xfrm>
            <a:off x="345525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78" name="Google Shape;2178;p56"/>
          <p:cNvSpPr txBox="1"/>
          <p:nvPr>
            <p:ph idx="9" type="subTitle"/>
          </p:nvPr>
        </p:nvSpPr>
        <p:spPr>
          <a:xfrm>
            <a:off x="619050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79" name="Google Shape;2179;p56"/>
          <p:cNvSpPr txBox="1"/>
          <p:nvPr>
            <p:ph idx="13" type="subTitle"/>
          </p:nvPr>
        </p:nvSpPr>
        <p:spPr>
          <a:xfrm>
            <a:off x="720000" y="3106597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80" name="Google Shape;2180;p56"/>
          <p:cNvSpPr txBox="1"/>
          <p:nvPr>
            <p:ph idx="14" type="subTitle"/>
          </p:nvPr>
        </p:nvSpPr>
        <p:spPr>
          <a:xfrm>
            <a:off x="345525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81" name="Google Shape;2181;p56"/>
          <p:cNvSpPr txBox="1"/>
          <p:nvPr>
            <p:ph idx="15" type="subTitle"/>
          </p:nvPr>
        </p:nvSpPr>
        <p:spPr>
          <a:xfrm>
            <a:off x="619050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grpSp>
        <p:nvGrpSpPr>
          <p:cNvPr id="2182" name="Google Shape;2182;p56"/>
          <p:cNvGrpSpPr/>
          <p:nvPr/>
        </p:nvGrpSpPr>
        <p:grpSpPr>
          <a:xfrm>
            <a:off x="7858599" y="1102"/>
            <a:ext cx="572360" cy="572678"/>
            <a:chOff x="7727534" y="1110"/>
            <a:chExt cx="703837" cy="704228"/>
          </a:xfrm>
        </p:grpSpPr>
        <p:sp>
          <p:nvSpPr>
            <p:cNvPr id="2183" name="Google Shape;2183;p56"/>
            <p:cNvSpPr/>
            <p:nvPr/>
          </p:nvSpPr>
          <p:spPr>
            <a:xfrm>
              <a:off x="7727534" y="1110"/>
              <a:ext cx="703837" cy="704228"/>
            </a:xfrm>
            <a:custGeom>
              <a:rect b="b" l="l" r="r" t="t"/>
              <a:pathLst>
                <a:path extrusionOk="0" h="18034" w="18024">
                  <a:moveTo>
                    <a:pt x="8818" y="0"/>
                  </a:moveTo>
                  <a:cubicBezTo>
                    <a:pt x="8004" y="0"/>
                    <a:pt x="7352" y="652"/>
                    <a:pt x="7352" y="1466"/>
                  </a:cubicBezTo>
                  <a:cubicBezTo>
                    <a:pt x="7352" y="2349"/>
                    <a:pt x="6628" y="2933"/>
                    <a:pt x="5873" y="2933"/>
                  </a:cubicBezTo>
                  <a:cubicBezTo>
                    <a:pt x="5513" y="2933"/>
                    <a:pt x="5146" y="2801"/>
                    <a:pt x="4847" y="2505"/>
                  </a:cubicBezTo>
                  <a:cubicBezTo>
                    <a:pt x="4562" y="2215"/>
                    <a:pt x="4188" y="2070"/>
                    <a:pt x="3812" y="2070"/>
                  </a:cubicBezTo>
                  <a:cubicBezTo>
                    <a:pt x="3437" y="2070"/>
                    <a:pt x="3060" y="2215"/>
                    <a:pt x="2770" y="2505"/>
                  </a:cubicBezTo>
                  <a:lnTo>
                    <a:pt x="2495" y="2780"/>
                  </a:lnTo>
                  <a:cubicBezTo>
                    <a:pt x="1925" y="3350"/>
                    <a:pt x="1925" y="4277"/>
                    <a:pt x="2495" y="4847"/>
                  </a:cubicBezTo>
                  <a:cubicBezTo>
                    <a:pt x="3422" y="5774"/>
                    <a:pt x="2770" y="7352"/>
                    <a:pt x="1467" y="7352"/>
                  </a:cubicBezTo>
                  <a:cubicBezTo>
                    <a:pt x="652" y="7352"/>
                    <a:pt x="0" y="8014"/>
                    <a:pt x="0" y="8818"/>
                  </a:cubicBezTo>
                  <a:lnTo>
                    <a:pt x="0" y="9205"/>
                  </a:lnTo>
                  <a:cubicBezTo>
                    <a:pt x="0" y="10020"/>
                    <a:pt x="652" y="10671"/>
                    <a:pt x="1467" y="10671"/>
                  </a:cubicBezTo>
                  <a:cubicBezTo>
                    <a:pt x="2770" y="10671"/>
                    <a:pt x="3422" y="12250"/>
                    <a:pt x="2495" y="13176"/>
                  </a:cubicBezTo>
                  <a:cubicBezTo>
                    <a:pt x="1925" y="13746"/>
                    <a:pt x="1925" y="14673"/>
                    <a:pt x="2495" y="15253"/>
                  </a:cubicBezTo>
                  <a:lnTo>
                    <a:pt x="2770" y="15528"/>
                  </a:lnTo>
                  <a:cubicBezTo>
                    <a:pt x="3060" y="15813"/>
                    <a:pt x="3437" y="15956"/>
                    <a:pt x="3812" y="15956"/>
                  </a:cubicBezTo>
                  <a:cubicBezTo>
                    <a:pt x="4188" y="15956"/>
                    <a:pt x="4562" y="15813"/>
                    <a:pt x="4847" y="15528"/>
                  </a:cubicBezTo>
                  <a:cubicBezTo>
                    <a:pt x="5148" y="15228"/>
                    <a:pt x="5516" y="15094"/>
                    <a:pt x="5877" y="15094"/>
                  </a:cubicBezTo>
                  <a:cubicBezTo>
                    <a:pt x="6631" y="15094"/>
                    <a:pt x="7352" y="15679"/>
                    <a:pt x="7352" y="16567"/>
                  </a:cubicBezTo>
                  <a:cubicBezTo>
                    <a:pt x="7352" y="17371"/>
                    <a:pt x="8004" y="18033"/>
                    <a:pt x="8818" y="18033"/>
                  </a:cubicBezTo>
                  <a:lnTo>
                    <a:pt x="9205" y="18033"/>
                  </a:lnTo>
                  <a:cubicBezTo>
                    <a:pt x="10010" y="18033"/>
                    <a:pt x="10672" y="17371"/>
                    <a:pt x="10672" y="16567"/>
                  </a:cubicBezTo>
                  <a:cubicBezTo>
                    <a:pt x="10672" y="15679"/>
                    <a:pt x="11393" y="15094"/>
                    <a:pt x="12146" y="15094"/>
                  </a:cubicBezTo>
                  <a:cubicBezTo>
                    <a:pt x="12508" y="15094"/>
                    <a:pt x="12876" y="15228"/>
                    <a:pt x="13177" y="15528"/>
                  </a:cubicBezTo>
                  <a:cubicBezTo>
                    <a:pt x="13462" y="15813"/>
                    <a:pt x="13836" y="15956"/>
                    <a:pt x="14210" y="15956"/>
                  </a:cubicBezTo>
                  <a:cubicBezTo>
                    <a:pt x="14584" y="15956"/>
                    <a:pt x="14958" y="15813"/>
                    <a:pt x="15244" y="15528"/>
                  </a:cubicBezTo>
                  <a:lnTo>
                    <a:pt x="15518" y="15253"/>
                  </a:lnTo>
                  <a:cubicBezTo>
                    <a:pt x="16099" y="14673"/>
                    <a:pt x="16099" y="13746"/>
                    <a:pt x="15518" y="13176"/>
                  </a:cubicBezTo>
                  <a:cubicBezTo>
                    <a:pt x="14602" y="12250"/>
                    <a:pt x="15254" y="10671"/>
                    <a:pt x="16557" y="10671"/>
                  </a:cubicBezTo>
                  <a:cubicBezTo>
                    <a:pt x="17372" y="10671"/>
                    <a:pt x="18023" y="10020"/>
                    <a:pt x="18023" y="9205"/>
                  </a:cubicBezTo>
                  <a:lnTo>
                    <a:pt x="18023" y="8818"/>
                  </a:lnTo>
                  <a:cubicBezTo>
                    <a:pt x="18023" y="8014"/>
                    <a:pt x="17372" y="7352"/>
                    <a:pt x="16557" y="7352"/>
                  </a:cubicBezTo>
                  <a:cubicBezTo>
                    <a:pt x="15254" y="7352"/>
                    <a:pt x="14602" y="5774"/>
                    <a:pt x="15518" y="4847"/>
                  </a:cubicBezTo>
                  <a:cubicBezTo>
                    <a:pt x="16099" y="4277"/>
                    <a:pt x="16099" y="3350"/>
                    <a:pt x="15518" y="2780"/>
                  </a:cubicBezTo>
                  <a:lnTo>
                    <a:pt x="15244" y="2505"/>
                  </a:lnTo>
                  <a:cubicBezTo>
                    <a:pt x="14958" y="2215"/>
                    <a:pt x="14584" y="2070"/>
                    <a:pt x="14210" y="2070"/>
                  </a:cubicBezTo>
                  <a:cubicBezTo>
                    <a:pt x="13836" y="2070"/>
                    <a:pt x="13462" y="2215"/>
                    <a:pt x="13177" y="2505"/>
                  </a:cubicBezTo>
                  <a:cubicBezTo>
                    <a:pt x="12878" y="2801"/>
                    <a:pt x="12511" y="2933"/>
                    <a:pt x="12151" y="2933"/>
                  </a:cubicBezTo>
                  <a:cubicBezTo>
                    <a:pt x="11396" y="2933"/>
                    <a:pt x="10672" y="2349"/>
                    <a:pt x="10672" y="1466"/>
                  </a:cubicBezTo>
                  <a:cubicBezTo>
                    <a:pt x="10672" y="652"/>
                    <a:pt x="10010" y="0"/>
                    <a:pt x="9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8024158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1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7895332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0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8168877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32" y="1130"/>
                    <a:pt x="1" y="1416"/>
                  </a:cubicBezTo>
                  <a:cubicBezTo>
                    <a:pt x="632" y="1701"/>
                    <a:pt x="1131" y="2210"/>
                    <a:pt x="1416" y="2831"/>
                  </a:cubicBezTo>
                  <a:cubicBezTo>
                    <a:pt x="1701" y="2210"/>
                    <a:pt x="2211" y="1701"/>
                    <a:pt x="2832" y="1416"/>
                  </a:cubicBezTo>
                  <a:cubicBezTo>
                    <a:pt x="2211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8024158" y="414610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2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8024158" y="181208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1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9" name="Google Shape;218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57"/>
          <p:cNvSpPr/>
          <p:nvPr/>
        </p:nvSpPr>
        <p:spPr>
          <a:xfrm flipH="1" rot="10800000">
            <a:off x="774597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57"/>
          <p:cNvSpPr/>
          <p:nvPr/>
        </p:nvSpPr>
        <p:spPr>
          <a:xfrm flipH="1" rot="10800000">
            <a:off x="809906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57"/>
          <p:cNvSpPr/>
          <p:nvPr/>
        </p:nvSpPr>
        <p:spPr>
          <a:xfrm flipH="1" rot="10800000">
            <a:off x="8031078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57"/>
          <p:cNvSpPr/>
          <p:nvPr/>
        </p:nvSpPr>
        <p:spPr>
          <a:xfrm flipH="1" rot="10800000">
            <a:off x="7880384" y="4720120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57"/>
          <p:cNvSpPr/>
          <p:nvPr/>
        </p:nvSpPr>
        <p:spPr>
          <a:xfrm flipH="1" rot="10800000">
            <a:off x="8179390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57"/>
          <p:cNvSpPr/>
          <p:nvPr/>
        </p:nvSpPr>
        <p:spPr>
          <a:xfrm flipH="1">
            <a:off x="8448585" y="-693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57"/>
          <p:cNvSpPr/>
          <p:nvPr/>
        </p:nvSpPr>
        <p:spPr>
          <a:xfrm flipH="1">
            <a:off x="8448585" y="34537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57"/>
          <p:cNvSpPr/>
          <p:nvPr/>
        </p:nvSpPr>
        <p:spPr>
          <a:xfrm flipH="1">
            <a:off x="8801675" y="-693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57"/>
          <p:cNvSpPr/>
          <p:nvPr/>
        </p:nvSpPr>
        <p:spPr>
          <a:xfrm flipH="1" rot="10800000">
            <a:off x="8448563" y="697665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57"/>
          <p:cNvSpPr/>
          <p:nvPr/>
        </p:nvSpPr>
        <p:spPr>
          <a:xfrm flipH="1" rot="10800000">
            <a:off x="8414785" y="698563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57"/>
          <p:cNvSpPr/>
          <p:nvPr/>
        </p:nvSpPr>
        <p:spPr>
          <a:xfrm flipH="1" rot="10800000">
            <a:off x="8569853" y="81973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57"/>
          <p:cNvSpPr/>
          <p:nvPr/>
        </p:nvSpPr>
        <p:spPr>
          <a:xfrm flipH="1" rot="10800000">
            <a:off x="7034887" y="510898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57"/>
          <p:cNvSpPr/>
          <p:nvPr/>
        </p:nvSpPr>
        <p:spPr>
          <a:xfrm flipH="1" rot="10800000">
            <a:off x="7034887" y="50477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57"/>
          <p:cNvSpPr/>
          <p:nvPr/>
        </p:nvSpPr>
        <p:spPr>
          <a:xfrm flipH="1" rot="10800000">
            <a:off x="7034887" y="49865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57"/>
          <p:cNvSpPr/>
          <p:nvPr/>
        </p:nvSpPr>
        <p:spPr>
          <a:xfrm flipH="1" rot="10800000">
            <a:off x="7034887" y="49252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57"/>
          <p:cNvSpPr/>
          <p:nvPr/>
        </p:nvSpPr>
        <p:spPr>
          <a:xfrm flipH="1" rot="10800000">
            <a:off x="7034887" y="4864029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57"/>
          <p:cNvSpPr/>
          <p:nvPr/>
        </p:nvSpPr>
        <p:spPr>
          <a:xfrm flipH="1" rot="10800000">
            <a:off x="8459401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57"/>
          <p:cNvSpPr/>
          <p:nvPr/>
        </p:nvSpPr>
        <p:spPr>
          <a:xfrm flipH="1" rot="10800000">
            <a:off x="8480879" y="4666805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57"/>
          <p:cNvSpPr/>
          <p:nvPr/>
        </p:nvSpPr>
        <p:spPr>
          <a:xfrm flipH="1" rot="10800000">
            <a:off x="8541719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57"/>
          <p:cNvSpPr/>
          <p:nvPr/>
        </p:nvSpPr>
        <p:spPr>
          <a:xfrm flipH="1" rot="10800000">
            <a:off x="8635166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57"/>
          <p:cNvSpPr/>
          <p:nvPr/>
        </p:nvSpPr>
        <p:spPr>
          <a:xfrm flipH="1" rot="10800000">
            <a:off x="8750090" y="4440979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57"/>
          <p:cNvSpPr/>
          <p:nvPr/>
        </p:nvSpPr>
        <p:spPr>
          <a:xfrm flipH="1" rot="10800000">
            <a:off x="8810930" y="4440979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57"/>
          <p:cNvSpPr/>
          <p:nvPr/>
        </p:nvSpPr>
        <p:spPr>
          <a:xfrm flipH="1" rot="10800000">
            <a:off x="8810930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57"/>
          <p:cNvSpPr/>
          <p:nvPr/>
        </p:nvSpPr>
        <p:spPr>
          <a:xfrm flipH="1" rot="10800000">
            <a:off x="8810930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57"/>
          <p:cNvSpPr/>
          <p:nvPr/>
        </p:nvSpPr>
        <p:spPr>
          <a:xfrm flipH="1" rot="10800000">
            <a:off x="8810930" y="4666805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57"/>
          <p:cNvSpPr/>
          <p:nvPr/>
        </p:nvSpPr>
        <p:spPr>
          <a:xfrm flipH="1" rot="10800000">
            <a:off x="8810930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57"/>
          <p:cNvSpPr/>
          <p:nvPr/>
        </p:nvSpPr>
        <p:spPr>
          <a:xfrm flipH="1" rot="10800000">
            <a:off x="8810930" y="478688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57"/>
          <p:cNvSpPr/>
          <p:nvPr/>
        </p:nvSpPr>
        <p:spPr>
          <a:xfrm flipH="1" rot="10800000">
            <a:off x="8810930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57"/>
          <p:cNvSpPr/>
          <p:nvPr/>
        </p:nvSpPr>
        <p:spPr>
          <a:xfrm flipH="1" rot="10800000">
            <a:off x="8810930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57"/>
          <p:cNvSpPr/>
          <p:nvPr/>
        </p:nvSpPr>
        <p:spPr>
          <a:xfrm flipH="1" rot="10800000">
            <a:off x="8810930" y="4786884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57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57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57"/>
          <p:cNvSpPr/>
          <p:nvPr/>
        </p:nvSpPr>
        <p:spPr>
          <a:xfrm flipH="1" rot="10800000">
            <a:off x="8635166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57"/>
          <p:cNvSpPr/>
          <p:nvPr/>
        </p:nvSpPr>
        <p:spPr>
          <a:xfrm flipH="1" rot="10800000">
            <a:off x="8541719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57"/>
          <p:cNvSpPr/>
          <p:nvPr/>
        </p:nvSpPr>
        <p:spPr>
          <a:xfrm flipH="1" rot="10800000">
            <a:off x="8480879" y="4786884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57"/>
          <p:cNvSpPr/>
          <p:nvPr/>
        </p:nvSpPr>
        <p:spPr>
          <a:xfrm flipH="1" rot="5400000">
            <a:off x="8623419" y="1578412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57"/>
          <p:cNvSpPr/>
          <p:nvPr/>
        </p:nvSpPr>
        <p:spPr>
          <a:xfrm rot="5400000">
            <a:off x="8440146" y="4082943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57"/>
          <p:cNvSpPr/>
          <p:nvPr/>
        </p:nvSpPr>
        <p:spPr>
          <a:xfrm rot="5400000">
            <a:off x="8792436" y="408292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57"/>
          <p:cNvSpPr/>
          <p:nvPr/>
        </p:nvSpPr>
        <p:spPr>
          <a:xfrm rot="5400000">
            <a:off x="8792826" y="3731044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57"/>
          <p:cNvSpPr/>
          <p:nvPr/>
        </p:nvSpPr>
        <p:spPr>
          <a:xfrm flipH="1" rot="10800000">
            <a:off x="7735577" y="48150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57"/>
          <p:cNvSpPr/>
          <p:nvPr/>
        </p:nvSpPr>
        <p:spPr>
          <a:xfrm flipH="1" rot="10800000">
            <a:off x="7735577" y="4202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57"/>
          <p:cNvSpPr/>
          <p:nvPr/>
        </p:nvSpPr>
        <p:spPr>
          <a:xfrm flipH="1" rot="10800000">
            <a:off x="7735577" y="3590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57"/>
          <p:cNvSpPr/>
          <p:nvPr/>
        </p:nvSpPr>
        <p:spPr>
          <a:xfrm flipH="1" rot="10800000">
            <a:off x="7735577" y="2977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57"/>
          <p:cNvSpPr/>
          <p:nvPr/>
        </p:nvSpPr>
        <p:spPr>
          <a:xfrm flipH="1" rot="10800000">
            <a:off x="7735577" y="2365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57"/>
          <p:cNvSpPr/>
          <p:nvPr/>
        </p:nvSpPr>
        <p:spPr>
          <a:xfrm flipH="1" rot="10800000">
            <a:off x="7735577" y="17531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57"/>
          <p:cNvSpPr/>
          <p:nvPr/>
        </p:nvSpPr>
        <p:spPr>
          <a:xfrm flipH="1" rot="10800000">
            <a:off x="7735577" y="11408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57"/>
          <p:cNvSpPr/>
          <p:nvPr/>
        </p:nvSpPr>
        <p:spPr>
          <a:xfrm flipH="1" rot="10800000">
            <a:off x="7735577" y="5285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57"/>
          <p:cNvSpPr/>
          <p:nvPr/>
        </p:nvSpPr>
        <p:spPr>
          <a:xfrm flipH="1" rot="10800000">
            <a:off x="7735577" y="-8376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57"/>
          <p:cNvSpPr/>
          <p:nvPr/>
        </p:nvSpPr>
        <p:spPr>
          <a:xfrm flipH="1" rot="10800000">
            <a:off x="7383659" y="-8573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57"/>
          <p:cNvSpPr txBox="1"/>
          <p:nvPr>
            <p:ph hasCustomPrompt="1" type="title"/>
          </p:nvPr>
        </p:nvSpPr>
        <p:spPr>
          <a:xfrm>
            <a:off x="4555186" y="203994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1" name="Google Shape;2241;p57"/>
          <p:cNvSpPr txBox="1"/>
          <p:nvPr>
            <p:ph idx="1" type="subTitle"/>
          </p:nvPr>
        </p:nvSpPr>
        <p:spPr>
          <a:xfrm>
            <a:off x="4555186" y="2705451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2" name="Google Shape;2242;p57"/>
          <p:cNvSpPr txBox="1"/>
          <p:nvPr>
            <p:ph hasCustomPrompt="1" idx="2" type="title"/>
          </p:nvPr>
        </p:nvSpPr>
        <p:spPr>
          <a:xfrm>
            <a:off x="4555186" y="722750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3" name="Google Shape;2243;p57"/>
          <p:cNvSpPr txBox="1"/>
          <p:nvPr>
            <p:ph idx="3" type="subTitle"/>
          </p:nvPr>
        </p:nvSpPr>
        <p:spPr>
          <a:xfrm>
            <a:off x="4555186" y="1388253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4" name="Google Shape;2244;p57"/>
          <p:cNvSpPr txBox="1"/>
          <p:nvPr>
            <p:ph hasCustomPrompt="1" idx="4" type="title"/>
          </p:nvPr>
        </p:nvSpPr>
        <p:spPr>
          <a:xfrm>
            <a:off x="4555186" y="335713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5" name="Google Shape;2245;p57"/>
          <p:cNvSpPr txBox="1"/>
          <p:nvPr>
            <p:ph idx="5" type="subTitle"/>
          </p:nvPr>
        </p:nvSpPr>
        <p:spPr>
          <a:xfrm>
            <a:off x="4555186" y="4022650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6" name="Google Shape;2246;p57"/>
          <p:cNvSpPr/>
          <p:nvPr>
            <p:ph idx="6" type="pic"/>
          </p:nvPr>
        </p:nvSpPr>
        <p:spPr>
          <a:xfrm>
            <a:off x="-8775" y="-18400"/>
            <a:ext cx="29934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2247" name="Google Shape;224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58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58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58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58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58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58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58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58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58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58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58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58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58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58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58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58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58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58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58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58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58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58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58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58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58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58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58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58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58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58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58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58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58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58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58"/>
          <p:cNvSpPr/>
          <p:nvPr/>
        </p:nvSpPr>
        <p:spPr>
          <a:xfrm>
            <a:off x="7876339" y="374"/>
            <a:ext cx="556342" cy="556033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58"/>
          <p:cNvSpPr/>
          <p:nvPr/>
        </p:nvSpPr>
        <p:spPr>
          <a:xfrm>
            <a:off x="7876955" y="1021"/>
            <a:ext cx="555108" cy="55507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58"/>
          <p:cNvSpPr/>
          <p:nvPr/>
        </p:nvSpPr>
        <p:spPr>
          <a:xfrm>
            <a:off x="7955766" y="96605"/>
            <a:ext cx="398757" cy="363577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58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58"/>
          <p:cNvSpPr/>
          <p:nvPr/>
        </p:nvSpPr>
        <p:spPr>
          <a:xfrm>
            <a:off x="7319967" y="223"/>
            <a:ext cx="556372" cy="278202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58"/>
          <p:cNvSpPr/>
          <p:nvPr/>
        </p:nvSpPr>
        <p:spPr>
          <a:xfrm>
            <a:off x="7736631" y="264092"/>
            <a:ext cx="339" cy="1418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58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58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58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58"/>
          <p:cNvSpPr/>
          <p:nvPr/>
        </p:nvSpPr>
        <p:spPr>
          <a:xfrm>
            <a:off x="7883915" y="4583449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58"/>
          <p:cNvSpPr/>
          <p:nvPr/>
        </p:nvSpPr>
        <p:spPr>
          <a:xfrm>
            <a:off x="7883915" y="4631782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58"/>
          <p:cNvSpPr/>
          <p:nvPr/>
        </p:nvSpPr>
        <p:spPr>
          <a:xfrm>
            <a:off x="7883915" y="4680115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58"/>
          <p:cNvSpPr/>
          <p:nvPr/>
        </p:nvSpPr>
        <p:spPr>
          <a:xfrm>
            <a:off x="7883915" y="4728448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58"/>
          <p:cNvSpPr/>
          <p:nvPr/>
        </p:nvSpPr>
        <p:spPr>
          <a:xfrm>
            <a:off x="7883915" y="4776781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58"/>
          <p:cNvSpPr/>
          <p:nvPr/>
        </p:nvSpPr>
        <p:spPr>
          <a:xfrm>
            <a:off x="7883915" y="4825114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58"/>
          <p:cNvSpPr/>
          <p:nvPr/>
        </p:nvSpPr>
        <p:spPr>
          <a:xfrm>
            <a:off x="7883915" y="4873478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58"/>
          <p:cNvSpPr/>
          <p:nvPr/>
        </p:nvSpPr>
        <p:spPr>
          <a:xfrm>
            <a:off x="7883915" y="4921811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58"/>
          <p:cNvSpPr/>
          <p:nvPr/>
        </p:nvSpPr>
        <p:spPr>
          <a:xfrm>
            <a:off x="7883915" y="4970144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58"/>
          <p:cNvSpPr/>
          <p:nvPr/>
        </p:nvSpPr>
        <p:spPr>
          <a:xfrm>
            <a:off x="7883915" y="5018477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58"/>
          <p:cNvSpPr/>
          <p:nvPr/>
        </p:nvSpPr>
        <p:spPr>
          <a:xfrm>
            <a:off x="7883915" y="5066810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03" name="Google Shape;2303;p58"/>
          <p:cNvSpPr/>
          <p:nvPr/>
        </p:nvSpPr>
        <p:spPr>
          <a:xfrm>
            <a:off x="7328059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58"/>
          <p:cNvSpPr/>
          <p:nvPr/>
        </p:nvSpPr>
        <p:spPr>
          <a:xfrm rot="5400000">
            <a:off x="6772192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58"/>
          <p:cNvSpPr/>
          <p:nvPr/>
        </p:nvSpPr>
        <p:spPr>
          <a:xfrm>
            <a:off x="7606126" y="4861704"/>
            <a:ext cx="277826" cy="277795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58"/>
          <p:cNvSpPr/>
          <p:nvPr/>
        </p:nvSpPr>
        <p:spPr>
          <a:xfrm rot="10800000">
            <a:off x="1538259" y="256235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58"/>
          <p:cNvSpPr/>
          <p:nvPr/>
        </p:nvSpPr>
        <p:spPr>
          <a:xfrm rot="10800000">
            <a:off x="1538259" y="19218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58"/>
          <p:cNvSpPr/>
          <p:nvPr/>
        </p:nvSpPr>
        <p:spPr>
          <a:xfrm rot="10800000">
            <a:off x="1538259" y="128130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58"/>
          <p:cNvSpPr/>
          <p:nvPr/>
        </p:nvSpPr>
        <p:spPr>
          <a:xfrm rot="10800000">
            <a:off x="1538259" y="6407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58"/>
          <p:cNvSpPr/>
          <p:nvPr/>
        </p:nvSpPr>
        <p:spPr>
          <a:xfrm rot="10800000">
            <a:off x="1538259" y="25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58"/>
          <p:cNvSpPr/>
          <p:nvPr/>
        </p:nvSpPr>
        <p:spPr>
          <a:xfrm rot="10800000">
            <a:off x="1538259" y="32030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58"/>
          <p:cNvSpPr/>
          <p:nvPr/>
        </p:nvSpPr>
        <p:spPr>
          <a:xfrm>
            <a:off x="-4" y="5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0"/>
                </a:moveTo>
                <a:lnTo>
                  <a:pt x="0" y="18033"/>
                </a:lnTo>
                <a:lnTo>
                  <a:pt x="18044" y="18033"/>
                </a:lnTo>
                <a:lnTo>
                  <a:pt x="18044" y="0"/>
                </a:lnTo>
                <a:close/>
              </a:path>
            </a:pathLst>
          </a:custGeom>
          <a:solidFill>
            <a:srgbClr val="F9F8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58"/>
          <p:cNvSpPr/>
          <p:nvPr/>
        </p:nvSpPr>
        <p:spPr>
          <a:xfrm>
            <a:off x="-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58"/>
          <p:cNvSpPr/>
          <p:nvPr/>
        </p:nvSpPr>
        <p:spPr>
          <a:xfrm>
            <a:off x="353086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58"/>
          <p:cNvSpPr/>
          <p:nvPr/>
        </p:nvSpPr>
        <p:spPr>
          <a:xfrm>
            <a:off x="28510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58"/>
          <p:cNvSpPr/>
          <p:nvPr/>
        </p:nvSpPr>
        <p:spPr>
          <a:xfrm>
            <a:off x="134406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58"/>
          <p:cNvSpPr/>
          <p:nvPr/>
        </p:nvSpPr>
        <p:spPr>
          <a:xfrm>
            <a:off x="433412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58"/>
          <p:cNvSpPr/>
          <p:nvPr/>
        </p:nvSpPr>
        <p:spPr>
          <a:xfrm>
            <a:off x="568603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58"/>
          <p:cNvSpPr/>
          <p:nvPr/>
        </p:nvSpPr>
        <p:spPr>
          <a:xfrm>
            <a:off x="568603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58"/>
          <p:cNvSpPr/>
          <p:nvPr/>
        </p:nvSpPr>
        <p:spPr>
          <a:xfrm>
            <a:off x="568603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58"/>
          <p:cNvSpPr/>
          <p:nvPr/>
        </p:nvSpPr>
        <p:spPr>
          <a:xfrm>
            <a:off x="568603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58"/>
          <p:cNvSpPr/>
          <p:nvPr/>
        </p:nvSpPr>
        <p:spPr>
          <a:xfrm>
            <a:off x="568603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58"/>
          <p:cNvSpPr/>
          <p:nvPr/>
        </p:nvSpPr>
        <p:spPr>
          <a:xfrm>
            <a:off x="568603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58"/>
          <p:cNvSpPr/>
          <p:nvPr/>
        </p:nvSpPr>
        <p:spPr>
          <a:xfrm>
            <a:off x="444931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58"/>
          <p:cNvSpPr/>
          <p:nvPr/>
        </p:nvSpPr>
        <p:spPr>
          <a:xfrm>
            <a:off x="444931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58"/>
          <p:cNvSpPr/>
          <p:nvPr/>
        </p:nvSpPr>
        <p:spPr>
          <a:xfrm>
            <a:off x="444931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58"/>
          <p:cNvSpPr/>
          <p:nvPr/>
        </p:nvSpPr>
        <p:spPr>
          <a:xfrm>
            <a:off x="444931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58"/>
          <p:cNvSpPr/>
          <p:nvPr/>
        </p:nvSpPr>
        <p:spPr>
          <a:xfrm>
            <a:off x="444931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58"/>
          <p:cNvSpPr/>
          <p:nvPr/>
        </p:nvSpPr>
        <p:spPr>
          <a:xfrm>
            <a:off x="444931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58"/>
          <p:cNvSpPr/>
          <p:nvPr/>
        </p:nvSpPr>
        <p:spPr>
          <a:xfrm>
            <a:off x="320870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58"/>
          <p:cNvSpPr/>
          <p:nvPr/>
        </p:nvSpPr>
        <p:spPr>
          <a:xfrm>
            <a:off x="320870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58"/>
          <p:cNvSpPr/>
          <p:nvPr/>
        </p:nvSpPr>
        <p:spPr>
          <a:xfrm>
            <a:off x="320870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58"/>
          <p:cNvSpPr/>
          <p:nvPr/>
        </p:nvSpPr>
        <p:spPr>
          <a:xfrm>
            <a:off x="320870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58"/>
          <p:cNvSpPr/>
          <p:nvPr/>
        </p:nvSpPr>
        <p:spPr>
          <a:xfrm>
            <a:off x="320870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58"/>
          <p:cNvSpPr/>
          <p:nvPr/>
        </p:nvSpPr>
        <p:spPr>
          <a:xfrm>
            <a:off x="320870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58"/>
          <p:cNvSpPr/>
          <p:nvPr/>
        </p:nvSpPr>
        <p:spPr>
          <a:xfrm>
            <a:off x="197198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58"/>
          <p:cNvSpPr/>
          <p:nvPr/>
        </p:nvSpPr>
        <p:spPr>
          <a:xfrm>
            <a:off x="197198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58"/>
          <p:cNvSpPr/>
          <p:nvPr/>
        </p:nvSpPr>
        <p:spPr>
          <a:xfrm>
            <a:off x="197198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58"/>
          <p:cNvSpPr/>
          <p:nvPr/>
        </p:nvSpPr>
        <p:spPr>
          <a:xfrm>
            <a:off x="197198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58"/>
          <p:cNvSpPr/>
          <p:nvPr/>
        </p:nvSpPr>
        <p:spPr>
          <a:xfrm>
            <a:off x="197198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58"/>
          <p:cNvSpPr/>
          <p:nvPr/>
        </p:nvSpPr>
        <p:spPr>
          <a:xfrm>
            <a:off x="197198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58"/>
          <p:cNvSpPr/>
          <p:nvPr/>
        </p:nvSpPr>
        <p:spPr>
          <a:xfrm>
            <a:off x="73136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58"/>
          <p:cNvSpPr/>
          <p:nvPr/>
        </p:nvSpPr>
        <p:spPr>
          <a:xfrm>
            <a:off x="73136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58"/>
          <p:cNvSpPr/>
          <p:nvPr/>
        </p:nvSpPr>
        <p:spPr>
          <a:xfrm>
            <a:off x="73136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58"/>
          <p:cNvSpPr/>
          <p:nvPr/>
        </p:nvSpPr>
        <p:spPr>
          <a:xfrm>
            <a:off x="73136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58"/>
          <p:cNvSpPr/>
          <p:nvPr/>
        </p:nvSpPr>
        <p:spPr>
          <a:xfrm>
            <a:off x="73136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58"/>
          <p:cNvSpPr/>
          <p:nvPr/>
        </p:nvSpPr>
        <p:spPr>
          <a:xfrm>
            <a:off x="73136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58"/>
          <p:cNvSpPr/>
          <p:nvPr/>
        </p:nvSpPr>
        <p:spPr>
          <a:xfrm>
            <a:off x="704575" y="278357"/>
            <a:ext cx="278209" cy="278178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58"/>
          <p:cNvSpPr/>
          <p:nvPr/>
        </p:nvSpPr>
        <p:spPr>
          <a:xfrm>
            <a:off x="982762" y="278357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58"/>
          <p:cNvSpPr/>
          <p:nvPr/>
        </p:nvSpPr>
        <p:spPr>
          <a:xfrm>
            <a:off x="982762" y="171"/>
            <a:ext cx="278178" cy="278209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58"/>
          <p:cNvSpPr/>
          <p:nvPr/>
        </p:nvSpPr>
        <p:spPr>
          <a:xfrm>
            <a:off x="1267842" y="413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58"/>
          <p:cNvSpPr/>
          <p:nvPr/>
        </p:nvSpPr>
        <p:spPr>
          <a:xfrm>
            <a:off x="704590" y="-702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58"/>
          <p:cNvSpPr txBox="1"/>
          <p:nvPr>
            <p:ph type="title"/>
          </p:nvPr>
        </p:nvSpPr>
        <p:spPr>
          <a:xfrm>
            <a:off x="900138" y="7686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4" name="Google Shape;2354;p58"/>
          <p:cNvSpPr txBox="1"/>
          <p:nvPr>
            <p:ph idx="1" type="subTitle"/>
          </p:nvPr>
        </p:nvSpPr>
        <p:spPr>
          <a:xfrm>
            <a:off x="9001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5" name="Google Shape;2355;p58"/>
          <p:cNvSpPr txBox="1"/>
          <p:nvPr/>
        </p:nvSpPr>
        <p:spPr>
          <a:xfrm>
            <a:off x="727500" y="3611950"/>
            <a:ext cx="4757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b="1" sz="1000" u="sng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56" name="Google Shape;235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59"/>
          <p:cNvSpPr/>
          <p:nvPr/>
        </p:nvSpPr>
        <p:spPr>
          <a:xfrm>
            <a:off x="8817853" y="353330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59"/>
          <p:cNvSpPr/>
          <p:nvPr/>
        </p:nvSpPr>
        <p:spPr>
          <a:xfrm>
            <a:off x="8465973" y="1020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59"/>
          <p:cNvSpPr/>
          <p:nvPr/>
        </p:nvSpPr>
        <p:spPr>
          <a:xfrm flipH="1">
            <a:off x="7059304" y="1569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59"/>
          <p:cNvSpPr/>
          <p:nvPr/>
        </p:nvSpPr>
        <p:spPr>
          <a:xfrm>
            <a:off x="6707000" y="0"/>
            <a:ext cx="352339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59"/>
          <p:cNvSpPr/>
          <p:nvPr/>
        </p:nvSpPr>
        <p:spPr>
          <a:xfrm>
            <a:off x="6384229" y="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59"/>
          <p:cNvSpPr/>
          <p:nvPr/>
        </p:nvSpPr>
        <p:spPr>
          <a:xfrm>
            <a:off x="7059297" y="62794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59"/>
          <p:cNvSpPr/>
          <p:nvPr/>
        </p:nvSpPr>
        <p:spPr>
          <a:xfrm>
            <a:off x="7059297" y="1240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59"/>
          <p:cNvSpPr/>
          <p:nvPr/>
        </p:nvSpPr>
        <p:spPr>
          <a:xfrm>
            <a:off x="7059297" y="18525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59"/>
          <p:cNvSpPr/>
          <p:nvPr/>
        </p:nvSpPr>
        <p:spPr>
          <a:xfrm>
            <a:off x="7059297" y="2465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59"/>
          <p:cNvSpPr/>
          <p:nvPr/>
        </p:nvSpPr>
        <p:spPr>
          <a:xfrm>
            <a:off x="7059297" y="30775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59"/>
          <p:cNvSpPr/>
          <p:nvPr/>
        </p:nvSpPr>
        <p:spPr>
          <a:xfrm>
            <a:off x="7408404" y="1564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59"/>
          <p:cNvSpPr/>
          <p:nvPr/>
        </p:nvSpPr>
        <p:spPr>
          <a:xfrm>
            <a:off x="7582567" y="176508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0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60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60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60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60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60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60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60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60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60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60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60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60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60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60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60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60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60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60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60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60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60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60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60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60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60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60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60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60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60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60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60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60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60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60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60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60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60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60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60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60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60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60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60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60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60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60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60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60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60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60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60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60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60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26" name="Google Shape;2426;p60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60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60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60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30" name="Google Shape;2430;p60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62"/>
          <p:cNvSpPr/>
          <p:nvPr/>
        </p:nvSpPr>
        <p:spPr>
          <a:xfrm>
            <a:off x="6777021" y="4854501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62"/>
          <p:cNvSpPr/>
          <p:nvPr/>
        </p:nvSpPr>
        <p:spPr>
          <a:xfrm>
            <a:off x="6777021" y="491855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62"/>
          <p:cNvSpPr/>
          <p:nvPr/>
        </p:nvSpPr>
        <p:spPr>
          <a:xfrm>
            <a:off x="6777021" y="4982606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62"/>
          <p:cNvSpPr/>
          <p:nvPr/>
        </p:nvSpPr>
        <p:spPr>
          <a:xfrm>
            <a:off x="6777021" y="504665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62"/>
          <p:cNvSpPr/>
          <p:nvPr/>
        </p:nvSpPr>
        <p:spPr>
          <a:xfrm>
            <a:off x="6777021" y="5111119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62"/>
          <p:cNvSpPr/>
          <p:nvPr/>
        </p:nvSpPr>
        <p:spPr>
          <a:xfrm>
            <a:off x="6777021" y="479042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62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62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62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62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62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62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62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62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62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62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62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62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62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62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62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62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62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62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62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62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62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62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62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62"/>
          <p:cNvSpPr/>
          <p:nvPr/>
        </p:nvSpPr>
        <p:spPr>
          <a:xfrm rot="10800000">
            <a:off x="8097163" y="4438570"/>
            <a:ext cx="351958" cy="351919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62"/>
          <p:cNvSpPr/>
          <p:nvPr/>
        </p:nvSpPr>
        <p:spPr>
          <a:xfrm rot="10800000">
            <a:off x="7745284" y="4438570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62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62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62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62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62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62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62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62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62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62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62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62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62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62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62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62"/>
          <p:cNvSpPr/>
          <p:nvPr/>
        </p:nvSpPr>
        <p:spPr>
          <a:xfrm rot="10800000">
            <a:off x="7039901" y="4790472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62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62"/>
          <p:cNvSpPr txBox="1"/>
          <p:nvPr>
            <p:ph type="ctrTitle"/>
          </p:nvPr>
        </p:nvSpPr>
        <p:spPr>
          <a:xfrm>
            <a:off x="3268537" y="1677250"/>
            <a:ext cx="5162100" cy="13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486" name="Google Shape;2486;p62"/>
          <p:cNvSpPr txBox="1"/>
          <p:nvPr>
            <p:ph idx="1" type="subTitle"/>
          </p:nvPr>
        </p:nvSpPr>
        <p:spPr>
          <a:xfrm>
            <a:off x="3268537" y="3081350"/>
            <a:ext cx="5162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87" name="Google Shape;2487;p62"/>
          <p:cNvSpPr/>
          <p:nvPr>
            <p:ph idx="2" type="pic"/>
          </p:nvPr>
        </p:nvSpPr>
        <p:spPr>
          <a:xfrm>
            <a:off x="0" y="0"/>
            <a:ext cx="2984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8" name="Google Shape;248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63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91" name="Google Shape;2491;p63"/>
          <p:cNvSpPr txBox="1"/>
          <p:nvPr>
            <p:ph hasCustomPrompt="1"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2" name="Google Shape;2492;p63"/>
          <p:cNvSpPr/>
          <p:nvPr>
            <p:ph idx="3" type="pic"/>
          </p:nvPr>
        </p:nvSpPr>
        <p:spPr>
          <a:xfrm>
            <a:off x="5830700" y="0"/>
            <a:ext cx="3303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93" name="Google Shape;2493;p63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63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63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63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63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63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63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63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63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63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63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63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63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63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63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63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63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63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63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63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63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63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63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63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63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63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63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63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63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63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63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63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63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63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63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63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63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63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63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63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63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63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63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64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64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64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64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64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64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64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64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64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64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64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64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64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64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64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64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64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64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64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64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64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64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64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64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64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64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64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64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64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64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64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64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64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64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64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64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64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64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64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64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64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64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64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64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64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64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5" name="Google Shape;2585;p64"/>
          <p:cNvSpPr txBox="1"/>
          <p:nvPr>
            <p:ph idx="1" type="body"/>
          </p:nvPr>
        </p:nvSpPr>
        <p:spPr>
          <a:xfrm>
            <a:off x="720000" y="12157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86" name="Google Shape;258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65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65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65"/>
          <p:cNvSpPr/>
          <p:nvPr/>
        </p:nvSpPr>
        <p:spPr>
          <a:xfrm>
            <a:off x="774597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65"/>
          <p:cNvSpPr/>
          <p:nvPr/>
        </p:nvSpPr>
        <p:spPr>
          <a:xfrm>
            <a:off x="809906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65"/>
          <p:cNvSpPr/>
          <p:nvPr/>
        </p:nvSpPr>
        <p:spPr>
          <a:xfrm>
            <a:off x="8031078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65"/>
          <p:cNvSpPr/>
          <p:nvPr/>
        </p:nvSpPr>
        <p:spPr>
          <a:xfrm>
            <a:off x="7880384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65"/>
          <p:cNvSpPr/>
          <p:nvPr/>
        </p:nvSpPr>
        <p:spPr>
          <a:xfrm>
            <a:off x="817939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65"/>
          <p:cNvSpPr/>
          <p:nvPr/>
        </p:nvSpPr>
        <p:spPr>
          <a:xfrm>
            <a:off x="8448977" y="704194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4"/>
                </a:lnTo>
                <a:lnTo>
                  <a:pt x="18044" y="18044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65"/>
          <p:cNvSpPr/>
          <p:nvPr/>
        </p:nvSpPr>
        <p:spPr>
          <a:xfrm>
            <a:off x="9017584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65"/>
          <p:cNvSpPr/>
          <p:nvPr/>
        </p:nvSpPr>
        <p:spPr>
          <a:xfrm>
            <a:off x="9017584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65"/>
          <p:cNvSpPr/>
          <p:nvPr/>
        </p:nvSpPr>
        <p:spPr>
          <a:xfrm>
            <a:off x="9017584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65"/>
          <p:cNvSpPr/>
          <p:nvPr/>
        </p:nvSpPr>
        <p:spPr>
          <a:xfrm>
            <a:off x="9017584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65"/>
          <p:cNvSpPr/>
          <p:nvPr/>
        </p:nvSpPr>
        <p:spPr>
          <a:xfrm>
            <a:off x="9017584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65"/>
          <p:cNvSpPr/>
          <p:nvPr/>
        </p:nvSpPr>
        <p:spPr>
          <a:xfrm>
            <a:off x="9017584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65"/>
          <p:cNvSpPr/>
          <p:nvPr/>
        </p:nvSpPr>
        <p:spPr>
          <a:xfrm>
            <a:off x="8893912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65"/>
          <p:cNvSpPr/>
          <p:nvPr/>
        </p:nvSpPr>
        <p:spPr>
          <a:xfrm>
            <a:off x="8893912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65"/>
          <p:cNvSpPr/>
          <p:nvPr/>
        </p:nvSpPr>
        <p:spPr>
          <a:xfrm>
            <a:off x="8893912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65"/>
          <p:cNvSpPr/>
          <p:nvPr/>
        </p:nvSpPr>
        <p:spPr>
          <a:xfrm>
            <a:off x="8893912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65"/>
          <p:cNvSpPr/>
          <p:nvPr/>
        </p:nvSpPr>
        <p:spPr>
          <a:xfrm>
            <a:off x="8893912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65"/>
          <p:cNvSpPr/>
          <p:nvPr/>
        </p:nvSpPr>
        <p:spPr>
          <a:xfrm>
            <a:off x="8893912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65"/>
          <p:cNvSpPr/>
          <p:nvPr/>
        </p:nvSpPr>
        <p:spPr>
          <a:xfrm>
            <a:off x="8769850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65"/>
          <p:cNvSpPr/>
          <p:nvPr/>
        </p:nvSpPr>
        <p:spPr>
          <a:xfrm>
            <a:off x="8769850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65"/>
          <p:cNvSpPr/>
          <p:nvPr/>
        </p:nvSpPr>
        <p:spPr>
          <a:xfrm>
            <a:off x="8769850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65"/>
          <p:cNvSpPr/>
          <p:nvPr/>
        </p:nvSpPr>
        <p:spPr>
          <a:xfrm>
            <a:off x="8769850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65"/>
          <p:cNvSpPr/>
          <p:nvPr/>
        </p:nvSpPr>
        <p:spPr>
          <a:xfrm>
            <a:off x="8769850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65"/>
          <p:cNvSpPr/>
          <p:nvPr/>
        </p:nvSpPr>
        <p:spPr>
          <a:xfrm>
            <a:off x="8769850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65"/>
          <p:cNvSpPr/>
          <p:nvPr/>
        </p:nvSpPr>
        <p:spPr>
          <a:xfrm>
            <a:off x="8646179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65"/>
          <p:cNvSpPr/>
          <p:nvPr/>
        </p:nvSpPr>
        <p:spPr>
          <a:xfrm>
            <a:off x="8646179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65"/>
          <p:cNvSpPr/>
          <p:nvPr/>
        </p:nvSpPr>
        <p:spPr>
          <a:xfrm>
            <a:off x="8646179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65"/>
          <p:cNvSpPr/>
          <p:nvPr/>
        </p:nvSpPr>
        <p:spPr>
          <a:xfrm>
            <a:off x="8646179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65"/>
          <p:cNvSpPr/>
          <p:nvPr/>
        </p:nvSpPr>
        <p:spPr>
          <a:xfrm>
            <a:off x="8646179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65"/>
          <p:cNvSpPr/>
          <p:nvPr/>
        </p:nvSpPr>
        <p:spPr>
          <a:xfrm>
            <a:off x="8646179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65"/>
          <p:cNvSpPr/>
          <p:nvPr/>
        </p:nvSpPr>
        <p:spPr>
          <a:xfrm>
            <a:off x="8522117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65"/>
          <p:cNvSpPr/>
          <p:nvPr/>
        </p:nvSpPr>
        <p:spPr>
          <a:xfrm>
            <a:off x="8522117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65"/>
          <p:cNvSpPr/>
          <p:nvPr/>
        </p:nvSpPr>
        <p:spPr>
          <a:xfrm>
            <a:off x="8522117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65"/>
          <p:cNvSpPr/>
          <p:nvPr/>
        </p:nvSpPr>
        <p:spPr>
          <a:xfrm>
            <a:off x="8522117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65"/>
          <p:cNvSpPr/>
          <p:nvPr/>
        </p:nvSpPr>
        <p:spPr>
          <a:xfrm>
            <a:off x="8522117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65"/>
          <p:cNvSpPr/>
          <p:nvPr/>
        </p:nvSpPr>
        <p:spPr>
          <a:xfrm>
            <a:off x="8522117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65"/>
          <p:cNvSpPr/>
          <p:nvPr/>
        </p:nvSpPr>
        <p:spPr>
          <a:xfrm rot="10800000">
            <a:off x="8448585" y="4433583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65"/>
          <p:cNvSpPr/>
          <p:nvPr/>
        </p:nvSpPr>
        <p:spPr>
          <a:xfrm rot="10800000">
            <a:off x="8448585" y="4433192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65"/>
          <p:cNvSpPr/>
          <p:nvPr/>
        </p:nvSpPr>
        <p:spPr>
          <a:xfrm rot="10800000">
            <a:off x="8801675" y="4786282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65"/>
          <p:cNvSpPr/>
          <p:nvPr/>
        </p:nvSpPr>
        <p:spPr>
          <a:xfrm>
            <a:off x="8448563" y="37285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65"/>
          <p:cNvSpPr/>
          <p:nvPr/>
        </p:nvSpPr>
        <p:spPr>
          <a:xfrm>
            <a:off x="8414785" y="37294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65"/>
          <p:cNvSpPr/>
          <p:nvPr/>
        </p:nvSpPr>
        <p:spPr>
          <a:xfrm>
            <a:off x="8569853" y="38506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65"/>
          <p:cNvSpPr/>
          <p:nvPr/>
        </p:nvSpPr>
        <p:spPr>
          <a:xfrm>
            <a:off x="8459401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65"/>
          <p:cNvSpPr/>
          <p:nvPr/>
        </p:nvSpPr>
        <p:spPr>
          <a:xfrm>
            <a:off x="8480879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65"/>
          <p:cNvSpPr/>
          <p:nvPr/>
        </p:nvSpPr>
        <p:spPr>
          <a:xfrm>
            <a:off x="8541719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65"/>
          <p:cNvSpPr/>
          <p:nvPr/>
        </p:nvSpPr>
        <p:spPr>
          <a:xfrm>
            <a:off x="863516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65"/>
          <p:cNvSpPr/>
          <p:nvPr/>
        </p:nvSpPr>
        <p:spPr>
          <a:xfrm>
            <a:off x="8750090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65"/>
          <p:cNvSpPr/>
          <p:nvPr/>
        </p:nvSpPr>
        <p:spPr>
          <a:xfrm>
            <a:off x="8810930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65"/>
          <p:cNvSpPr/>
          <p:nvPr/>
        </p:nvSpPr>
        <p:spPr>
          <a:xfrm>
            <a:off x="8810930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65"/>
          <p:cNvSpPr/>
          <p:nvPr/>
        </p:nvSpPr>
        <p:spPr>
          <a:xfrm>
            <a:off x="8810930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65"/>
          <p:cNvSpPr/>
          <p:nvPr/>
        </p:nvSpPr>
        <p:spPr>
          <a:xfrm>
            <a:off x="8810930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65"/>
          <p:cNvSpPr/>
          <p:nvPr/>
        </p:nvSpPr>
        <p:spPr>
          <a:xfrm>
            <a:off x="881093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65"/>
          <p:cNvSpPr/>
          <p:nvPr/>
        </p:nvSpPr>
        <p:spPr>
          <a:xfrm>
            <a:off x="8810930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65"/>
          <p:cNvSpPr/>
          <p:nvPr/>
        </p:nvSpPr>
        <p:spPr>
          <a:xfrm>
            <a:off x="8810930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65"/>
          <p:cNvSpPr/>
          <p:nvPr/>
        </p:nvSpPr>
        <p:spPr>
          <a:xfrm>
            <a:off x="8810930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65"/>
          <p:cNvSpPr/>
          <p:nvPr/>
        </p:nvSpPr>
        <p:spPr>
          <a:xfrm>
            <a:off x="8810930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65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65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65"/>
          <p:cNvSpPr/>
          <p:nvPr/>
        </p:nvSpPr>
        <p:spPr>
          <a:xfrm>
            <a:off x="863516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65"/>
          <p:cNvSpPr/>
          <p:nvPr/>
        </p:nvSpPr>
        <p:spPr>
          <a:xfrm>
            <a:off x="8541719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65"/>
          <p:cNvSpPr/>
          <p:nvPr/>
        </p:nvSpPr>
        <p:spPr>
          <a:xfrm>
            <a:off x="8480879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65"/>
          <p:cNvSpPr/>
          <p:nvPr/>
        </p:nvSpPr>
        <p:spPr>
          <a:xfrm rot="5400000">
            <a:off x="8623419" y="32001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65"/>
          <p:cNvSpPr/>
          <p:nvPr/>
        </p:nvSpPr>
        <p:spPr>
          <a:xfrm flipH="1" rot="5400000">
            <a:off x="7745584" y="70438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65"/>
          <p:cNvSpPr/>
          <p:nvPr/>
        </p:nvSpPr>
        <p:spPr>
          <a:xfrm flipH="1" rot="5400000">
            <a:off x="8097874" y="70475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65"/>
          <p:cNvSpPr/>
          <p:nvPr/>
        </p:nvSpPr>
        <p:spPr>
          <a:xfrm flipH="1" rot="5400000">
            <a:off x="8098264" y="1056676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65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65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65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65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65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65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65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65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65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65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65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65"/>
          <p:cNvSpPr/>
          <p:nvPr/>
        </p:nvSpPr>
        <p:spPr>
          <a:xfrm>
            <a:off x="7735577" y="5108989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65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65"/>
          <p:cNvSpPr/>
          <p:nvPr/>
        </p:nvSpPr>
        <p:spPr>
          <a:xfrm>
            <a:off x="7034887" y="-4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65"/>
          <p:cNvSpPr/>
          <p:nvPr/>
        </p:nvSpPr>
        <p:spPr>
          <a:xfrm>
            <a:off x="7034887" y="612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65"/>
          <p:cNvSpPr/>
          <p:nvPr/>
        </p:nvSpPr>
        <p:spPr>
          <a:xfrm>
            <a:off x="7034887" y="1224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65"/>
          <p:cNvSpPr/>
          <p:nvPr/>
        </p:nvSpPr>
        <p:spPr>
          <a:xfrm>
            <a:off x="7034887" y="1836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65"/>
          <p:cNvSpPr/>
          <p:nvPr/>
        </p:nvSpPr>
        <p:spPr>
          <a:xfrm>
            <a:off x="7034887" y="2449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65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5" name="Google Shape;2675;p65"/>
          <p:cNvSpPr txBox="1"/>
          <p:nvPr>
            <p:ph idx="1" type="subTitle"/>
          </p:nvPr>
        </p:nvSpPr>
        <p:spPr>
          <a:xfrm>
            <a:off x="4178970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76" name="Google Shape;2676;p65"/>
          <p:cNvSpPr txBox="1"/>
          <p:nvPr>
            <p:ph idx="2" type="subTitle"/>
          </p:nvPr>
        </p:nvSpPr>
        <p:spPr>
          <a:xfrm>
            <a:off x="713225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77" name="Google Shape;2677;p65"/>
          <p:cNvSpPr txBox="1"/>
          <p:nvPr>
            <p:ph idx="3" type="subTitle"/>
          </p:nvPr>
        </p:nvSpPr>
        <p:spPr>
          <a:xfrm>
            <a:off x="713225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678" name="Google Shape;2678;p65"/>
          <p:cNvSpPr txBox="1"/>
          <p:nvPr>
            <p:ph idx="4" type="subTitle"/>
          </p:nvPr>
        </p:nvSpPr>
        <p:spPr>
          <a:xfrm>
            <a:off x="4178970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679" name="Google Shape;267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66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66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66"/>
          <p:cNvSpPr/>
          <p:nvPr/>
        </p:nvSpPr>
        <p:spPr>
          <a:xfrm>
            <a:off x="7735577" y="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66"/>
          <p:cNvSpPr/>
          <p:nvPr/>
        </p:nvSpPr>
        <p:spPr>
          <a:xfrm>
            <a:off x="7735577" y="61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66"/>
          <p:cNvSpPr/>
          <p:nvPr/>
        </p:nvSpPr>
        <p:spPr>
          <a:xfrm>
            <a:off x="7735577" y="122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66"/>
          <p:cNvSpPr/>
          <p:nvPr/>
        </p:nvSpPr>
        <p:spPr>
          <a:xfrm>
            <a:off x="7735577" y="183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66"/>
          <p:cNvSpPr/>
          <p:nvPr/>
        </p:nvSpPr>
        <p:spPr>
          <a:xfrm>
            <a:off x="7735577" y="244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66"/>
          <p:cNvSpPr/>
          <p:nvPr/>
        </p:nvSpPr>
        <p:spPr>
          <a:xfrm>
            <a:off x="7735577" y="306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66"/>
          <p:cNvSpPr/>
          <p:nvPr/>
        </p:nvSpPr>
        <p:spPr>
          <a:xfrm>
            <a:off x="7031388" y="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66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66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66"/>
          <p:cNvSpPr/>
          <p:nvPr/>
        </p:nvSpPr>
        <p:spPr>
          <a:xfrm>
            <a:off x="7735577" y="367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66"/>
          <p:cNvSpPr/>
          <p:nvPr/>
        </p:nvSpPr>
        <p:spPr>
          <a:xfrm>
            <a:off x="7735577" y="428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66"/>
          <p:cNvSpPr/>
          <p:nvPr/>
        </p:nvSpPr>
        <p:spPr>
          <a:xfrm>
            <a:off x="7735577" y="489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66"/>
          <p:cNvSpPr/>
          <p:nvPr/>
        </p:nvSpPr>
        <p:spPr>
          <a:xfrm>
            <a:off x="7735577" y="551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66"/>
          <p:cNvSpPr/>
          <p:nvPr/>
        </p:nvSpPr>
        <p:spPr>
          <a:xfrm>
            <a:off x="7735577" y="612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66"/>
          <p:cNvSpPr/>
          <p:nvPr/>
        </p:nvSpPr>
        <p:spPr>
          <a:xfrm>
            <a:off x="7735577" y="673964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66"/>
          <p:cNvSpPr/>
          <p:nvPr/>
        </p:nvSpPr>
        <p:spPr>
          <a:xfrm>
            <a:off x="7383659" y="352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66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1" name="Google Shape;270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67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67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67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67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67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67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67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67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67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67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67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67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67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67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67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67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67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67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67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67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67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67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67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67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67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67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67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67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67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67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67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67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67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67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67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67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67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67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67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67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67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67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67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67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67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67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67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67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67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67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67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67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67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67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57" name="Google Shape;2757;p67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67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67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67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61" name="Google Shape;2761;p67"/>
          <p:cNvSpPr txBox="1"/>
          <p:nvPr>
            <p:ph type="title"/>
          </p:nvPr>
        </p:nvSpPr>
        <p:spPr>
          <a:xfrm>
            <a:off x="713225" y="676950"/>
            <a:ext cx="45336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2" name="Google Shape;2762;p67"/>
          <p:cNvSpPr txBox="1"/>
          <p:nvPr>
            <p:ph idx="1" type="subTitle"/>
          </p:nvPr>
        </p:nvSpPr>
        <p:spPr>
          <a:xfrm>
            <a:off x="713225" y="1972200"/>
            <a:ext cx="4533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2763" name="Google Shape;2763;p67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2764" name="Google Shape;2764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6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7" name="Google Shape;2767;p68"/>
          <p:cNvSpPr/>
          <p:nvPr/>
        </p:nvSpPr>
        <p:spPr>
          <a:xfrm>
            <a:off x="8406348" y="55097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68"/>
          <p:cNvSpPr/>
          <p:nvPr/>
        </p:nvSpPr>
        <p:spPr>
          <a:xfrm>
            <a:off x="8406348" y="61220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68"/>
          <p:cNvSpPr/>
          <p:nvPr/>
        </p:nvSpPr>
        <p:spPr>
          <a:xfrm>
            <a:off x="8406348" y="67343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68"/>
          <p:cNvSpPr/>
          <p:nvPr/>
        </p:nvSpPr>
        <p:spPr>
          <a:xfrm>
            <a:off x="8406348" y="7346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68"/>
          <p:cNvSpPr/>
          <p:nvPr/>
        </p:nvSpPr>
        <p:spPr>
          <a:xfrm>
            <a:off x="8406348" y="795892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68"/>
          <p:cNvSpPr/>
          <p:nvPr/>
        </p:nvSpPr>
        <p:spPr>
          <a:xfrm>
            <a:off x="8406348" y="8571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68"/>
          <p:cNvSpPr/>
          <p:nvPr/>
        </p:nvSpPr>
        <p:spPr>
          <a:xfrm>
            <a:off x="8406348" y="91839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68"/>
          <p:cNvSpPr/>
          <p:nvPr/>
        </p:nvSpPr>
        <p:spPr>
          <a:xfrm>
            <a:off x="8406348" y="979622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68"/>
          <p:cNvSpPr/>
          <p:nvPr/>
        </p:nvSpPr>
        <p:spPr>
          <a:xfrm>
            <a:off x="8406348" y="10404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68"/>
          <p:cNvSpPr/>
          <p:nvPr/>
        </p:nvSpPr>
        <p:spPr>
          <a:xfrm>
            <a:off x="8406348" y="1102083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68"/>
          <p:cNvSpPr/>
          <p:nvPr/>
        </p:nvSpPr>
        <p:spPr>
          <a:xfrm>
            <a:off x="8406348" y="116292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68"/>
          <p:cNvSpPr/>
          <p:nvPr/>
        </p:nvSpPr>
        <p:spPr>
          <a:xfrm>
            <a:off x="8406348" y="122415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68"/>
          <p:cNvSpPr/>
          <p:nvPr/>
        </p:nvSpPr>
        <p:spPr>
          <a:xfrm>
            <a:off x="8405957" y="1254769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68"/>
          <p:cNvSpPr/>
          <p:nvPr/>
        </p:nvSpPr>
        <p:spPr>
          <a:xfrm>
            <a:off x="8372179" y="1255667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68"/>
          <p:cNvSpPr/>
          <p:nvPr/>
        </p:nvSpPr>
        <p:spPr>
          <a:xfrm>
            <a:off x="8527247" y="1376839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68"/>
          <p:cNvSpPr/>
          <p:nvPr/>
        </p:nvSpPr>
        <p:spPr>
          <a:xfrm>
            <a:off x="8423550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68"/>
          <p:cNvSpPr/>
          <p:nvPr/>
        </p:nvSpPr>
        <p:spPr>
          <a:xfrm>
            <a:off x="8445028" y="199091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68"/>
          <p:cNvSpPr/>
          <p:nvPr/>
        </p:nvSpPr>
        <p:spPr>
          <a:xfrm>
            <a:off x="850586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68"/>
          <p:cNvSpPr/>
          <p:nvPr/>
        </p:nvSpPr>
        <p:spPr>
          <a:xfrm>
            <a:off x="8599314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68"/>
          <p:cNvSpPr/>
          <p:nvPr/>
        </p:nvSpPr>
        <p:spPr>
          <a:xfrm>
            <a:off x="8714238" y="199091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68"/>
          <p:cNvSpPr/>
          <p:nvPr/>
        </p:nvSpPr>
        <p:spPr>
          <a:xfrm>
            <a:off x="8775078" y="199091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68"/>
          <p:cNvSpPr/>
          <p:nvPr/>
        </p:nvSpPr>
        <p:spPr>
          <a:xfrm>
            <a:off x="8775078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68"/>
          <p:cNvSpPr/>
          <p:nvPr/>
        </p:nvSpPr>
        <p:spPr>
          <a:xfrm>
            <a:off x="877507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68"/>
          <p:cNvSpPr/>
          <p:nvPr/>
        </p:nvSpPr>
        <p:spPr>
          <a:xfrm>
            <a:off x="8775078" y="199091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68"/>
          <p:cNvSpPr/>
          <p:nvPr/>
        </p:nvSpPr>
        <p:spPr>
          <a:xfrm>
            <a:off x="8775078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68"/>
          <p:cNvSpPr/>
          <p:nvPr/>
        </p:nvSpPr>
        <p:spPr>
          <a:xfrm>
            <a:off x="8775078" y="7858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68"/>
          <p:cNvSpPr/>
          <p:nvPr/>
        </p:nvSpPr>
        <p:spPr>
          <a:xfrm>
            <a:off x="877507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68"/>
          <p:cNvSpPr/>
          <p:nvPr/>
        </p:nvSpPr>
        <p:spPr>
          <a:xfrm>
            <a:off x="8775078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68"/>
          <p:cNvSpPr/>
          <p:nvPr/>
        </p:nvSpPr>
        <p:spPr>
          <a:xfrm>
            <a:off x="8775078" y="-14724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68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68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68"/>
          <p:cNvSpPr/>
          <p:nvPr/>
        </p:nvSpPr>
        <p:spPr>
          <a:xfrm>
            <a:off x="8599314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68"/>
          <p:cNvSpPr/>
          <p:nvPr/>
        </p:nvSpPr>
        <p:spPr>
          <a:xfrm>
            <a:off x="850586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68"/>
          <p:cNvSpPr/>
          <p:nvPr/>
        </p:nvSpPr>
        <p:spPr>
          <a:xfrm>
            <a:off x="8445028" y="7858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68"/>
          <p:cNvSpPr/>
          <p:nvPr/>
        </p:nvSpPr>
        <p:spPr>
          <a:xfrm>
            <a:off x="7700843" y="-153218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68"/>
          <p:cNvSpPr/>
          <p:nvPr/>
        </p:nvSpPr>
        <p:spPr>
          <a:xfrm>
            <a:off x="7701624" y="-152398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68"/>
          <p:cNvSpPr/>
          <p:nvPr/>
        </p:nvSpPr>
        <p:spPr>
          <a:xfrm>
            <a:off x="7801436" y="-31343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68"/>
          <p:cNvSpPr/>
          <p:nvPr/>
        </p:nvSpPr>
        <p:spPr>
          <a:xfrm>
            <a:off x="8764412" y="1959346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68"/>
          <p:cNvSpPr/>
          <p:nvPr/>
        </p:nvSpPr>
        <p:spPr>
          <a:xfrm>
            <a:off x="6996214" y="-15340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68"/>
          <p:cNvSpPr/>
          <p:nvPr/>
        </p:nvSpPr>
        <p:spPr>
          <a:xfrm>
            <a:off x="7523908" y="180777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68"/>
          <p:cNvSpPr/>
          <p:nvPr/>
        </p:nvSpPr>
        <p:spPr>
          <a:xfrm>
            <a:off x="2464684" y="4956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68"/>
          <p:cNvSpPr/>
          <p:nvPr/>
        </p:nvSpPr>
        <p:spPr>
          <a:xfrm>
            <a:off x="2464684" y="4604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68"/>
          <p:cNvSpPr/>
          <p:nvPr/>
        </p:nvSpPr>
        <p:spPr>
          <a:xfrm>
            <a:off x="2112765" y="460400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68"/>
          <p:cNvSpPr/>
          <p:nvPr/>
        </p:nvSpPr>
        <p:spPr>
          <a:xfrm>
            <a:off x="1408577" y="460400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68"/>
          <p:cNvSpPr/>
          <p:nvPr/>
        </p:nvSpPr>
        <p:spPr>
          <a:xfrm>
            <a:off x="1408577" y="4665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68"/>
          <p:cNvSpPr/>
          <p:nvPr/>
        </p:nvSpPr>
        <p:spPr>
          <a:xfrm>
            <a:off x="1408577" y="4726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68"/>
          <p:cNvSpPr/>
          <p:nvPr/>
        </p:nvSpPr>
        <p:spPr>
          <a:xfrm>
            <a:off x="1408577" y="4787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68"/>
          <p:cNvSpPr/>
          <p:nvPr/>
        </p:nvSpPr>
        <p:spPr>
          <a:xfrm>
            <a:off x="1408577" y="4848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68"/>
          <p:cNvSpPr/>
          <p:nvPr/>
        </p:nvSpPr>
        <p:spPr>
          <a:xfrm>
            <a:off x="1408577" y="4910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68"/>
          <p:cNvSpPr/>
          <p:nvPr/>
        </p:nvSpPr>
        <p:spPr>
          <a:xfrm>
            <a:off x="1408577" y="4971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68"/>
          <p:cNvSpPr/>
          <p:nvPr/>
        </p:nvSpPr>
        <p:spPr>
          <a:xfrm>
            <a:off x="1408577" y="5032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68"/>
          <p:cNvSpPr/>
          <p:nvPr/>
        </p:nvSpPr>
        <p:spPr>
          <a:xfrm>
            <a:off x="1408577" y="5093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68"/>
          <p:cNvSpPr/>
          <p:nvPr/>
        </p:nvSpPr>
        <p:spPr>
          <a:xfrm>
            <a:off x="1408577" y="5155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68"/>
          <p:cNvSpPr/>
          <p:nvPr/>
        </p:nvSpPr>
        <p:spPr>
          <a:xfrm>
            <a:off x="1408577" y="5216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21" name="Google Shape;2821;p68"/>
          <p:cNvSpPr/>
          <p:nvPr/>
        </p:nvSpPr>
        <p:spPr>
          <a:xfrm>
            <a:off x="704388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68"/>
          <p:cNvSpPr/>
          <p:nvPr/>
        </p:nvSpPr>
        <p:spPr>
          <a:xfrm rot="5400000">
            <a:off x="199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68"/>
          <p:cNvSpPr/>
          <p:nvPr/>
        </p:nvSpPr>
        <p:spPr>
          <a:xfrm>
            <a:off x="1056659" y="4956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68"/>
          <p:cNvSpPr/>
          <p:nvPr/>
        </p:nvSpPr>
        <p:spPr>
          <a:xfrm>
            <a:off x="1408577" y="528392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25" name="Google Shape;282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6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8" name="Google Shape;2828;p6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9" name="Google Shape;2829;p69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69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69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69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69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69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69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69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69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69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69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69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69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69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69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69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69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69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69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69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69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69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69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69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69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69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69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69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69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69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69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69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69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69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69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69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69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69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69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69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69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69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69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69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69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69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69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69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69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69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69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69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69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69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69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69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69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69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69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69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69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69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69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69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69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69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69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69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69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69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7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02" name="Google Shape;2902;p7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03" name="Google Shape;2903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71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71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71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71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71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71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71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71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71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71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71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71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71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18" name="Google Shape;2918;p71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71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71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71"/>
          <p:cNvSpPr/>
          <p:nvPr/>
        </p:nvSpPr>
        <p:spPr>
          <a:xfrm>
            <a:off x="7732551" y="-8806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71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71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71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71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71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71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71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71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71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71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71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71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71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71"/>
          <p:cNvSpPr/>
          <p:nvPr/>
        </p:nvSpPr>
        <p:spPr>
          <a:xfrm>
            <a:off x="8401728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71"/>
          <p:cNvSpPr/>
          <p:nvPr/>
        </p:nvSpPr>
        <p:spPr>
          <a:xfrm>
            <a:off x="8338763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71"/>
          <p:cNvSpPr/>
          <p:nvPr/>
        </p:nvSpPr>
        <p:spPr>
          <a:xfrm>
            <a:off x="8275797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71"/>
          <p:cNvSpPr/>
          <p:nvPr/>
        </p:nvSpPr>
        <p:spPr>
          <a:xfrm>
            <a:off x="8212831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71"/>
          <p:cNvSpPr/>
          <p:nvPr/>
        </p:nvSpPr>
        <p:spPr>
          <a:xfrm>
            <a:off x="8149866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71"/>
          <p:cNvSpPr/>
          <p:nvPr/>
        </p:nvSpPr>
        <p:spPr>
          <a:xfrm>
            <a:off x="8086900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71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71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71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71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71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71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71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71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71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71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71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71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71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71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71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71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71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71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71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71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71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71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71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71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rgbClr val="D8C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71"/>
          <p:cNvSpPr txBox="1"/>
          <p:nvPr>
            <p:ph hasCustomPrompt="1" type="title"/>
          </p:nvPr>
        </p:nvSpPr>
        <p:spPr>
          <a:xfrm>
            <a:off x="713225" y="888275"/>
            <a:ext cx="4696800" cy="24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66" name="Google Shape;2966;p71"/>
          <p:cNvSpPr txBox="1"/>
          <p:nvPr>
            <p:ph idx="1" type="subTitle"/>
          </p:nvPr>
        </p:nvSpPr>
        <p:spPr>
          <a:xfrm>
            <a:off x="713225" y="3254250"/>
            <a:ext cx="469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67" name="Google Shape;2967;p71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2968" name="Google Shape;296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oogle Shape;2972;p73"/>
          <p:cNvGrpSpPr/>
          <p:nvPr/>
        </p:nvGrpSpPr>
        <p:grpSpPr>
          <a:xfrm>
            <a:off x="1413017" y="4438702"/>
            <a:ext cx="697891" cy="704222"/>
            <a:chOff x="1413017" y="4438702"/>
            <a:chExt cx="697891" cy="704222"/>
          </a:xfrm>
        </p:grpSpPr>
        <p:sp>
          <p:nvSpPr>
            <p:cNvPr id="2973" name="Google Shape;2973;p73"/>
            <p:cNvSpPr/>
            <p:nvPr/>
          </p:nvSpPr>
          <p:spPr>
            <a:xfrm rot="10800000">
              <a:off x="1413017" y="511227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73"/>
            <p:cNvSpPr/>
            <p:nvPr/>
          </p:nvSpPr>
          <p:spPr>
            <a:xfrm rot="10800000">
              <a:off x="1414217" y="505104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73"/>
            <p:cNvSpPr/>
            <p:nvPr/>
          </p:nvSpPr>
          <p:spPr>
            <a:xfrm rot="10800000">
              <a:off x="1414217" y="49898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73"/>
            <p:cNvSpPr/>
            <p:nvPr/>
          </p:nvSpPr>
          <p:spPr>
            <a:xfrm rot="10800000">
              <a:off x="1414217" y="4928545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73"/>
            <p:cNvSpPr/>
            <p:nvPr/>
          </p:nvSpPr>
          <p:spPr>
            <a:xfrm rot="10800000">
              <a:off x="1414217" y="48673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73"/>
            <p:cNvSpPr/>
            <p:nvPr/>
          </p:nvSpPr>
          <p:spPr>
            <a:xfrm rot="10800000">
              <a:off x="1414217" y="480608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73"/>
            <p:cNvSpPr/>
            <p:nvPr/>
          </p:nvSpPr>
          <p:spPr>
            <a:xfrm rot="10800000">
              <a:off x="1414217" y="474485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73"/>
            <p:cNvSpPr/>
            <p:nvPr/>
          </p:nvSpPr>
          <p:spPr>
            <a:xfrm rot="10800000">
              <a:off x="1414217" y="468362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73"/>
            <p:cNvSpPr/>
            <p:nvPr/>
          </p:nvSpPr>
          <p:spPr>
            <a:xfrm rot="10800000">
              <a:off x="1414217" y="462239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73"/>
            <p:cNvSpPr/>
            <p:nvPr/>
          </p:nvSpPr>
          <p:spPr>
            <a:xfrm rot="10800000">
              <a:off x="1414217" y="456116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73"/>
            <p:cNvSpPr/>
            <p:nvPr/>
          </p:nvSpPr>
          <p:spPr>
            <a:xfrm rot="10800000">
              <a:off x="1414217" y="449993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73"/>
            <p:cNvSpPr/>
            <p:nvPr/>
          </p:nvSpPr>
          <p:spPr>
            <a:xfrm rot="10800000">
              <a:off x="1414217" y="4438702"/>
              <a:ext cx="696691" cy="30264"/>
            </a:xfrm>
            <a:custGeom>
              <a:rect b="b" l="l" r="r" t="t"/>
              <a:pathLst>
                <a:path extrusionOk="0" h="775" w="17841">
                  <a:moveTo>
                    <a:pt x="1" y="1"/>
                  </a:moveTo>
                  <a:lnTo>
                    <a:pt x="1" y="775"/>
                  </a:lnTo>
                  <a:lnTo>
                    <a:pt x="17840" y="77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5" name="Google Shape;2985;p73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73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73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73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73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73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73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73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73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73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73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73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73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73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73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73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73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73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73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05" name="Google Shape;3005;p73"/>
          <p:cNvSpPr txBox="1"/>
          <p:nvPr>
            <p:ph hasCustomPrompt="1" idx="2" type="title"/>
          </p:nvPr>
        </p:nvSpPr>
        <p:spPr>
          <a:xfrm>
            <a:off x="720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6" name="Google Shape;3006;p73"/>
          <p:cNvSpPr txBox="1"/>
          <p:nvPr>
            <p:ph hasCustomPrompt="1" idx="3" type="title"/>
          </p:nvPr>
        </p:nvSpPr>
        <p:spPr>
          <a:xfrm>
            <a:off x="720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7" name="Google Shape;3007;p73"/>
          <p:cNvSpPr txBox="1"/>
          <p:nvPr>
            <p:ph hasCustomPrompt="1" idx="4" type="title"/>
          </p:nvPr>
        </p:nvSpPr>
        <p:spPr>
          <a:xfrm>
            <a:off x="3306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8" name="Google Shape;3008;p73"/>
          <p:cNvSpPr txBox="1"/>
          <p:nvPr>
            <p:ph hasCustomPrompt="1" idx="5" type="title"/>
          </p:nvPr>
        </p:nvSpPr>
        <p:spPr>
          <a:xfrm>
            <a:off x="3306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9" name="Google Shape;3009;p73"/>
          <p:cNvSpPr txBox="1"/>
          <p:nvPr>
            <p:ph hasCustomPrompt="1" idx="6" type="title"/>
          </p:nvPr>
        </p:nvSpPr>
        <p:spPr>
          <a:xfrm>
            <a:off x="5892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0" name="Google Shape;3010;p73"/>
          <p:cNvSpPr txBox="1"/>
          <p:nvPr>
            <p:ph hasCustomPrompt="1" idx="7" type="title"/>
          </p:nvPr>
        </p:nvSpPr>
        <p:spPr>
          <a:xfrm>
            <a:off x="5892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1" name="Google Shape;3011;p73"/>
          <p:cNvSpPr txBox="1"/>
          <p:nvPr>
            <p:ph idx="1" type="subTitle"/>
          </p:nvPr>
        </p:nvSpPr>
        <p:spPr>
          <a:xfrm>
            <a:off x="720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012" name="Google Shape;3012;p73"/>
          <p:cNvSpPr txBox="1"/>
          <p:nvPr>
            <p:ph idx="8" type="subTitle"/>
          </p:nvPr>
        </p:nvSpPr>
        <p:spPr>
          <a:xfrm>
            <a:off x="3306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013" name="Google Shape;3013;p73"/>
          <p:cNvSpPr txBox="1"/>
          <p:nvPr>
            <p:ph idx="9" type="subTitle"/>
          </p:nvPr>
        </p:nvSpPr>
        <p:spPr>
          <a:xfrm>
            <a:off x="5892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014" name="Google Shape;3014;p73"/>
          <p:cNvSpPr txBox="1"/>
          <p:nvPr>
            <p:ph idx="13" type="subTitle"/>
          </p:nvPr>
        </p:nvSpPr>
        <p:spPr>
          <a:xfrm>
            <a:off x="720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015" name="Google Shape;3015;p73"/>
          <p:cNvSpPr txBox="1"/>
          <p:nvPr>
            <p:ph idx="14" type="subTitle"/>
          </p:nvPr>
        </p:nvSpPr>
        <p:spPr>
          <a:xfrm>
            <a:off x="3306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016" name="Google Shape;3016;p73"/>
          <p:cNvSpPr txBox="1"/>
          <p:nvPr>
            <p:ph idx="15" type="subTitle"/>
          </p:nvPr>
        </p:nvSpPr>
        <p:spPr>
          <a:xfrm>
            <a:off x="5892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017" name="Google Shape;301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74"/>
          <p:cNvSpPr/>
          <p:nvPr/>
        </p:nvSpPr>
        <p:spPr>
          <a:xfrm flipH="1">
            <a:off x="10" y="352522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74"/>
          <p:cNvSpPr/>
          <p:nvPr/>
        </p:nvSpPr>
        <p:spPr>
          <a:xfrm flipH="1">
            <a:off x="401" y="60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74"/>
          <p:cNvSpPr/>
          <p:nvPr/>
        </p:nvSpPr>
        <p:spPr>
          <a:xfrm flipH="1">
            <a:off x="352280" y="213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74"/>
          <p:cNvSpPr/>
          <p:nvPr/>
        </p:nvSpPr>
        <p:spPr>
          <a:xfrm flipH="1" rot="10800000">
            <a:off x="7714891" y="4761852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74"/>
          <p:cNvSpPr/>
          <p:nvPr/>
        </p:nvSpPr>
        <p:spPr>
          <a:xfrm flipH="1" rot="5400000">
            <a:off x="7329053" y="4761829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74"/>
          <p:cNvSpPr/>
          <p:nvPr/>
        </p:nvSpPr>
        <p:spPr>
          <a:xfrm flipH="1" rot="10800000">
            <a:off x="8441842" y="44048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74"/>
          <p:cNvSpPr/>
          <p:nvPr/>
        </p:nvSpPr>
        <p:spPr>
          <a:xfrm flipH="1" rot="10800000">
            <a:off x="8441842" y="434366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74"/>
          <p:cNvSpPr/>
          <p:nvPr/>
        </p:nvSpPr>
        <p:spPr>
          <a:xfrm flipH="1" rot="10800000">
            <a:off x="8441842" y="428243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74"/>
          <p:cNvSpPr/>
          <p:nvPr/>
        </p:nvSpPr>
        <p:spPr>
          <a:xfrm flipH="1" rot="10800000">
            <a:off x="8441842" y="42212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74"/>
          <p:cNvSpPr/>
          <p:nvPr/>
        </p:nvSpPr>
        <p:spPr>
          <a:xfrm flipH="1" rot="10800000">
            <a:off x="8441842" y="415993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74"/>
          <p:cNvSpPr/>
          <p:nvPr/>
        </p:nvSpPr>
        <p:spPr>
          <a:xfrm flipH="1" rot="10800000">
            <a:off x="8441842" y="40987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74"/>
          <p:cNvSpPr/>
          <p:nvPr/>
        </p:nvSpPr>
        <p:spPr>
          <a:xfrm flipH="1" rot="10800000">
            <a:off x="8441842" y="403747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74"/>
          <p:cNvSpPr/>
          <p:nvPr/>
        </p:nvSpPr>
        <p:spPr>
          <a:xfrm flipH="1" rot="10800000">
            <a:off x="8441842" y="397663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74"/>
          <p:cNvSpPr/>
          <p:nvPr/>
        </p:nvSpPr>
        <p:spPr>
          <a:xfrm flipH="1" rot="10800000">
            <a:off x="8441842" y="391540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74"/>
          <p:cNvSpPr/>
          <p:nvPr/>
        </p:nvSpPr>
        <p:spPr>
          <a:xfrm flipH="1" rot="10800000">
            <a:off x="8441842" y="385417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74"/>
          <p:cNvSpPr/>
          <p:nvPr/>
        </p:nvSpPr>
        <p:spPr>
          <a:xfrm flipH="1" rot="10800000">
            <a:off x="8441842" y="379294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74"/>
          <p:cNvSpPr/>
          <p:nvPr/>
        </p:nvSpPr>
        <p:spPr>
          <a:xfrm flipH="1" rot="10800000">
            <a:off x="8441842" y="373171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74"/>
          <p:cNvSpPr/>
          <p:nvPr/>
        </p:nvSpPr>
        <p:spPr>
          <a:xfrm flipH="1" rot="10800000">
            <a:off x="8415603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74"/>
          <p:cNvSpPr/>
          <p:nvPr/>
        </p:nvSpPr>
        <p:spPr>
          <a:xfrm flipH="1" rot="10800000">
            <a:off x="8352638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74"/>
          <p:cNvSpPr/>
          <p:nvPr/>
        </p:nvSpPr>
        <p:spPr>
          <a:xfrm flipH="1" rot="10800000">
            <a:off x="8289672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74"/>
          <p:cNvSpPr/>
          <p:nvPr/>
        </p:nvSpPr>
        <p:spPr>
          <a:xfrm flipH="1" rot="10800000">
            <a:off x="8226706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74"/>
          <p:cNvSpPr/>
          <p:nvPr/>
        </p:nvSpPr>
        <p:spPr>
          <a:xfrm flipH="1" rot="10800000">
            <a:off x="8163741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74"/>
          <p:cNvSpPr/>
          <p:nvPr/>
        </p:nvSpPr>
        <p:spPr>
          <a:xfrm flipH="1" rot="10800000">
            <a:off x="8100775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74"/>
          <p:cNvSpPr/>
          <p:nvPr/>
        </p:nvSpPr>
        <p:spPr>
          <a:xfrm flipH="1" rot="10800000">
            <a:off x="8441452" y="302713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74"/>
          <p:cNvSpPr/>
          <p:nvPr/>
        </p:nvSpPr>
        <p:spPr>
          <a:xfrm flipH="1" rot="10800000">
            <a:off x="8407673" y="302803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74"/>
          <p:cNvSpPr/>
          <p:nvPr/>
        </p:nvSpPr>
        <p:spPr>
          <a:xfrm flipH="1" rot="10800000">
            <a:off x="8562741" y="314920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74"/>
          <p:cNvSpPr/>
          <p:nvPr/>
        </p:nvSpPr>
        <p:spPr>
          <a:xfrm flipH="1" rot="10800000">
            <a:off x="8441842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74"/>
          <p:cNvSpPr/>
          <p:nvPr/>
        </p:nvSpPr>
        <p:spPr>
          <a:xfrm flipH="1" rot="10800000">
            <a:off x="8463320" y="4667314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74"/>
          <p:cNvSpPr/>
          <p:nvPr/>
        </p:nvSpPr>
        <p:spPr>
          <a:xfrm flipH="1" rot="10800000">
            <a:off x="852416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74"/>
          <p:cNvSpPr/>
          <p:nvPr/>
        </p:nvSpPr>
        <p:spPr>
          <a:xfrm flipH="1" rot="10800000">
            <a:off x="8617606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74"/>
          <p:cNvSpPr/>
          <p:nvPr/>
        </p:nvSpPr>
        <p:spPr>
          <a:xfrm flipH="1" rot="10800000">
            <a:off x="8732530" y="4441488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74"/>
          <p:cNvSpPr/>
          <p:nvPr/>
        </p:nvSpPr>
        <p:spPr>
          <a:xfrm flipH="1" rot="10800000">
            <a:off x="8793370" y="4441488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74"/>
          <p:cNvSpPr/>
          <p:nvPr/>
        </p:nvSpPr>
        <p:spPr>
          <a:xfrm flipH="1" rot="10800000">
            <a:off x="8793370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2" name="Google Shape;3052;p74"/>
          <p:cNvSpPr/>
          <p:nvPr/>
        </p:nvSpPr>
        <p:spPr>
          <a:xfrm flipH="1" rot="10800000">
            <a:off x="879337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74"/>
          <p:cNvSpPr/>
          <p:nvPr/>
        </p:nvSpPr>
        <p:spPr>
          <a:xfrm flipH="1" rot="10800000">
            <a:off x="8793370" y="4667314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74"/>
          <p:cNvSpPr/>
          <p:nvPr/>
        </p:nvSpPr>
        <p:spPr>
          <a:xfrm flipH="1" rot="10800000">
            <a:off x="8793370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74"/>
          <p:cNvSpPr/>
          <p:nvPr/>
        </p:nvSpPr>
        <p:spPr>
          <a:xfrm flipH="1" rot="10800000">
            <a:off x="8793370" y="478739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74"/>
          <p:cNvSpPr/>
          <p:nvPr/>
        </p:nvSpPr>
        <p:spPr>
          <a:xfrm flipH="1" rot="10800000">
            <a:off x="879337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74"/>
          <p:cNvSpPr/>
          <p:nvPr/>
        </p:nvSpPr>
        <p:spPr>
          <a:xfrm flipH="1" rot="10800000">
            <a:off x="8793370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74"/>
          <p:cNvSpPr/>
          <p:nvPr/>
        </p:nvSpPr>
        <p:spPr>
          <a:xfrm flipH="1" rot="10800000">
            <a:off x="8793370" y="478739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74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74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74"/>
          <p:cNvSpPr/>
          <p:nvPr/>
        </p:nvSpPr>
        <p:spPr>
          <a:xfrm flipH="1" rot="10800000">
            <a:off x="8617606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74"/>
          <p:cNvSpPr/>
          <p:nvPr/>
        </p:nvSpPr>
        <p:spPr>
          <a:xfrm flipH="1" rot="10800000">
            <a:off x="852416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74"/>
          <p:cNvSpPr/>
          <p:nvPr/>
        </p:nvSpPr>
        <p:spPr>
          <a:xfrm flipH="1" rot="10800000">
            <a:off x="8463320" y="478739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74"/>
          <p:cNvSpPr/>
          <p:nvPr/>
        </p:nvSpPr>
        <p:spPr>
          <a:xfrm flipH="1" rot="10800000">
            <a:off x="8793162" y="2675194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74"/>
          <p:cNvSpPr/>
          <p:nvPr/>
        </p:nvSpPr>
        <p:spPr>
          <a:xfrm flipH="1">
            <a:off x="701592" y="-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67" name="Google Shape;306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75"/>
          <p:cNvSpPr/>
          <p:nvPr/>
        </p:nvSpPr>
        <p:spPr>
          <a:xfrm>
            <a:off x="843938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75"/>
          <p:cNvSpPr/>
          <p:nvPr/>
        </p:nvSpPr>
        <p:spPr>
          <a:xfrm>
            <a:off x="879247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75"/>
          <p:cNvSpPr/>
          <p:nvPr/>
        </p:nvSpPr>
        <p:spPr>
          <a:xfrm>
            <a:off x="8724490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75"/>
          <p:cNvSpPr/>
          <p:nvPr/>
        </p:nvSpPr>
        <p:spPr>
          <a:xfrm>
            <a:off x="8573796" y="284326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75"/>
          <p:cNvSpPr/>
          <p:nvPr/>
        </p:nvSpPr>
        <p:spPr>
          <a:xfrm>
            <a:off x="8872802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75"/>
          <p:cNvSpPr/>
          <p:nvPr/>
        </p:nvSpPr>
        <p:spPr>
          <a:xfrm rot="-5400000">
            <a:off x="830125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75"/>
          <p:cNvSpPr/>
          <p:nvPr/>
        </p:nvSpPr>
        <p:spPr>
          <a:xfrm rot="-5400000">
            <a:off x="8195899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75"/>
          <p:cNvSpPr/>
          <p:nvPr/>
        </p:nvSpPr>
        <p:spPr>
          <a:xfrm rot="-5400000">
            <a:off x="8090522" y="7157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75"/>
          <p:cNvSpPr/>
          <p:nvPr/>
        </p:nvSpPr>
        <p:spPr>
          <a:xfrm rot="-5400000">
            <a:off x="798514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75"/>
          <p:cNvSpPr/>
          <p:nvPr/>
        </p:nvSpPr>
        <p:spPr>
          <a:xfrm rot="-5400000">
            <a:off x="830125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75"/>
          <p:cNvSpPr/>
          <p:nvPr/>
        </p:nvSpPr>
        <p:spPr>
          <a:xfrm rot="-5400000">
            <a:off x="8195899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75"/>
          <p:cNvSpPr/>
          <p:nvPr/>
        </p:nvSpPr>
        <p:spPr>
          <a:xfrm rot="-5400000">
            <a:off x="8090522" y="195248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75"/>
          <p:cNvSpPr/>
          <p:nvPr/>
        </p:nvSpPr>
        <p:spPr>
          <a:xfrm rot="-5400000">
            <a:off x="798514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75"/>
          <p:cNvSpPr/>
          <p:nvPr/>
        </p:nvSpPr>
        <p:spPr>
          <a:xfrm rot="-5400000">
            <a:off x="830125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75"/>
          <p:cNvSpPr/>
          <p:nvPr/>
        </p:nvSpPr>
        <p:spPr>
          <a:xfrm rot="-5400000">
            <a:off x="8195899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75"/>
          <p:cNvSpPr/>
          <p:nvPr/>
        </p:nvSpPr>
        <p:spPr>
          <a:xfrm rot="-5400000">
            <a:off x="8090522" y="319310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75"/>
          <p:cNvSpPr/>
          <p:nvPr/>
        </p:nvSpPr>
        <p:spPr>
          <a:xfrm rot="-5400000">
            <a:off x="798514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75"/>
          <p:cNvSpPr/>
          <p:nvPr/>
        </p:nvSpPr>
        <p:spPr>
          <a:xfrm rot="-5400000">
            <a:off x="830145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75"/>
          <p:cNvSpPr/>
          <p:nvPr/>
        </p:nvSpPr>
        <p:spPr>
          <a:xfrm rot="-5400000">
            <a:off x="8196094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75"/>
          <p:cNvSpPr/>
          <p:nvPr/>
        </p:nvSpPr>
        <p:spPr>
          <a:xfrm rot="-5400000">
            <a:off x="8090718" y="44317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75"/>
          <p:cNvSpPr/>
          <p:nvPr/>
        </p:nvSpPr>
        <p:spPr>
          <a:xfrm rot="-5400000">
            <a:off x="798534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75"/>
          <p:cNvSpPr/>
          <p:nvPr/>
        </p:nvSpPr>
        <p:spPr>
          <a:xfrm rot="-5400000">
            <a:off x="830125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75"/>
          <p:cNvSpPr/>
          <p:nvPr/>
        </p:nvSpPr>
        <p:spPr>
          <a:xfrm rot="-5400000">
            <a:off x="8195899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75"/>
          <p:cNvSpPr/>
          <p:nvPr/>
        </p:nvSpPr>
        <p:spPr>
          <a:xfrm rot="-5400000">
            <a:off x="8090522" y="567043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75"/>
          <p:cNvSpPr/>
          <p:nvPr/>
        </p:nvSpPr>
        <p:spPr>
          <a:xfrm rot="-5400000">
            <a:off x="798514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75"/>
          <p:cNvSpPr/>
          <p:nvPr/>
        </p:nvSpPr>
        <p:spPr>
          <a:xfrm>
            <a:off x="7570969" y="3581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75"/>
          <p:cNvSpPr/>
          <p:nvPr/>
        </p:nvSpPr>
        <p:spPr>
          <a:xfrm>
            <a:off x="7570969" y="6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75"/>
          <p:cNvSpPr/>
          <p:nvPr/>
        </p:nvSpPr>
        <p:spPr>
          <a:xfrm>
            <a:off x="7219050" y="5821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75"/>
          <p:cNvSpPr/>
          <p:nvPr/>
        </p:nvSpPr>
        <p:spPr>
          <a:xfrm>
            <a:off x="6487951" y="5615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75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75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75"/>
          <p:cNvSpPr/>
          <p:nvPr/>
        </p:nvSpPr>
        <p:spPr>
          <a:xfrm rot="10800000">
            <a:off x="1413017" y="5112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75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75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75"/>
          <p:cNvSpPr/>
          <p:nvPr/>
        </p:nvSpPr>
        <p:spPr>
          <a:xfrm rot="10800000">
            <a:off x="1414217" y="5051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75"/>
          <p:cNvSpPr/>
          <p:nvPr/>
        </p:nvSpPr>
        <p:spPr>
          <a:xfrm rot="10800000">
            <a:off x="1414217" y="4989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75"/>
          <p:cNvSpPr/>
          <p:nvPr/>
        </p:nvSpPr>
        <p:spPr>
          <a:xfrm rot="10800000">
            <a:off x="1414217" y="4928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75"/>
          <p:cNvSpPr/>
          <p:nvPr/>
        </p:nvSpPr>
        <p:spPr>
          <a:xfrm rot="10800000">
            <a:off x="1414217" y="4867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75"/>
          <p:cNvSpPr/>
          <p:nvPr/>
        </p:nvSpPr>
        <p:spPr>
          <a:xfrm rot="10800000">
            <a:off x="1414217" y="4806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75"/>
          <p:cNvSpPr/>
          <p:nvPr/>
        </p:nvSpPr>
        <p:spPr>
          <a:xfrm rot="10800000">
            <a:off x="1414217" y="4744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75"/>
          <p:cNvSpPr/>
          <p:nvPr/>
        </p:nvSpPr>
        <p:spPr>
          <a:xfrm rot="10800000">
            <a:off x="1414217" y="4683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75"/>
          <p:cNvSpPr/>
          <p:nvPr/>
        </p:nvSpPr>
        <p:spPr>
          <a:xfrm rot="10800000">
            <a:off x="1414217" y="4622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75"/>
          <p:cNvSpPr/>
          <p:nvPr/>
        </p:nvSpPr>
        <p:spPr>
          <a:xfrm rot="10800000">
            <a:off x="1414217" y="4561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75"/>
          <p:cNvSpPr/>
          <p:nvPr/>
        </p:nvSpPr>
        <p:spPr>
          <a:xfrm rot="10800000">
            <a:off x="1414217" y="4499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75"/>
          <p:cNvSpPr/>
          <p:nvPr/>
        </p:nvSpPr>
        <p:spPr>
          <a:xfrm rot="10800000">
            <a:off x="1414217" y="4438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75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75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75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8" name="Google Shape;3118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p76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76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76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76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76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76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76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76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76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76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76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76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76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76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76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5" name="Google Shape;3135;p76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6" name="Google Shape;3136;p76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76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8" name="Google Shape;3138;p76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76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76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76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76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76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76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76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76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76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76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76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76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76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76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76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76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76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76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76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76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76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76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76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76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76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65" name="Google Shape;3165;p76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76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76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77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77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77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77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77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77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77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77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77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77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77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77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77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77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77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77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77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77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77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77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77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77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77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77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77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5" name="Google Shape;3195;p77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77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77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77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77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77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77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77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77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77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77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77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77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77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77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77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77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77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77"/>
          <p:cNvSpPr txBox="1"/>
          <p:nvPr>
            <p:ph type="title"/>
          </p:nvPr>
        </p:nvSpPr>
        <p:spPr>
          <a:xfrm>
            <a:off x="3889175" y="865775"/>
            <a:ext cx="42327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4" name="Google Shape;3214;p77"/>
          <p:cNvSpPr txBox="1"/>
          <p:nvPr>
            <p:ph idx="1" type="subTitle"/>
          </p:nvPr>
        </p:nvSpPr>
        <p:spPr>
          <a:xfrm>
            <a:off x="3889175" y="2073875"/>
            <a:ext cx="42327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3215" name="Google Shape;321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78"/>
          <p:cNvSpPr/>
          <p:nvPr/>
        </p:nvSpPr>
        <p:spPr>
          <a:xfrm rot="10800000">
            <a:off x="1406694" y="5111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78"/>
          <p:cNvSpPr/>
          <p:nvPr/>
        </p:nvSpPr>
        <p:spPr>
          <a:xfrm rot="10800000">
            <a:off x="2104546" y="4791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78"/>
          <p:cNvSpPr/>
          <p:nvPr/>
        </p:nvSpPr>
        <p:spPr>
          <a:xfrm rot="10800000">
            <a:off x="2808735" y="4791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78"/>
          <p:cNvSpPr/>
          <p:nvPr/>
        </p:nvSpPr>
        <p:spPr>
          <a:xfrm rot="10800000">
            <a:off x="-3256" y="4438873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3"/>
                </a:lnTo>
                <a:lnTo>
                  <a:pt x="18044" y="18043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78"/>
          <p:cNvSpPr/>
          <p:nvPr/>
        </p:nvSpPr>
        <p:spPr>
          <a:xfrm rot="10800000">
            <a:off x="-2475" y="4438873"/>
            <a:ext cx="703837" cy="704228"/>
          </a:xfrm>
          <a:custGeom>
            <a:rect b="b" l="l" r="r" t="t"/>
            <a:pathLst>
              <a:path extrusionOk="0" h="18034" w="18024">
                <a:moveTo>
                  <a:pt x="8818" y="0"/>
                </a:moveTo>
                <a:cubicBezTo>
                  <a:pt x="8004" y="0"/>
                  <a:pt x="7352" y="652"/>
                  <a:pt x="7352" y="1466"/>
                </a:cubicBezTo>
                <a:cubicBezTo>
                  <a:pt x="7352" y="2349"/>
                  <a:pt x="6628" y="2933"/>
                  <a:pt x="5873" y="2933"/>
                </a:cubicBezTo>
                <a:cubicBezTo>
                  <a:pt x="5513" y="2933"/>
                  <a:pt x="5146" y="2801"/>
                  <a:pt x="4847" y="2505"/>
                </a:cubicBezTo>
                <a:cubicBezTo>
                  <a:pt x="4562" y="2215"/>
                  <a:pt x="4188" y="2070"/>
                  <a:pt x="3812" y="2070"/>
                </a:cubicBezTo>
                <a:cubicBezTo>
                  <a:pt x="3437" y="2070"/>
                  <a:pt x="3060" y="2215"/>
                  <a:pt x="2770" y="2505"/>
                </a:cubicBezTo>
                <a:lnTo>
                  <a:pt x="2495" y="2780"/>
                </a:lnTo>
                <a:cubicBezTo>
                  <a:pt x="1925" y="3350"/>
                  <a:pt x="1925" y="4277"/>
                  <a:pt x="2495" y="4847"/>
                </a:cubicBezTo>
                <a:cubicBezTo>
                  <a:pt x="3422" y="5774"/>
                  <a:pt x="2770" y="7352"/>
                  <a:pt x="1467" y="7352"/>
                </a:cubicBezTo>
                <a:cubicBezTo>
                  <a:pt x="652" y="7352"/>
                  <a:pt x="0" y="8014"/>
                  <a:pt x="0" y="8818"/>
                </a:cubicBezTo>
                <a:lnTo>
                  <a:pt x="0" y="9205"/>
                </a:lnTo>
                <a:cubicBezTo>
                  <a:pt x="0" y="10020"/>
                  <a:pt x="652" y="10671"/>
                  <a:pt x="1467" y="10671"/>
                </a:cubicBezTo>
                <a:cubicBezTo>
                  <a:pt x="2770" y="10671"/>
                  <a:pt x="3422" y="12250"/>
                  <a:pt x="2495" y="13176"/>
                </a:cubicBezTo>
                <a:cubicBezTo>
                  <a:pt x="1925" y="13746"/>
                  <a:pt x="1925" y="14673"/>
                  <a:pt x="2495" y="15253"/>
                </a:cubicBezTo>
                <a:lnTo>
                  <a:pt x="2770" y="15528"/>
                </a:lnTo>
                <a:cubicBezTo>
                  <a:pt x="3060" y="15813"/>
                  <a:pt x="3437" y="15956"/>
                  <a:pt x="3812" y="15956"/>
                </a:cubicBezTo>
                <a:cubicBezTo>
                  <a:pt x="4188" y="15956"/>
                  <a:pt x="4562" y="15813"/>
                  <a:pt x="4847" y="15528"/>
                </a:cubicBezTo>
                <a:cubicBezTo>
                  <a:pt x="5148" y="15228"/>
                  <a:pt x="5516" y="15094"/>
                  <a:pt x="5877" y="15094"/>
                </a:cubicBezTo>
                <a:cubicBezTo>
                  <a:pt x="6631" y="15094"/>
                  <a:pt x="7352" y="15679"/>
                  <a:pt x="7352" y="16567"/>
                </a:cubicBezTo>
                <a:cubicBezTo>
                  <a:pt x="7352" y="17371"/>
                  <a:pt x="8004" y="18033"/>
                  <a:pt x="8818" y="18033"/>
                </a:cubicBezTo>
                <a:lnTo>
                  <a:pt x="9205" y="18033"/>
                </a:lnTo>
                <a:cubicBezTo>
                  <a:pt x="10010" y="18033"/>
                  <a:pt x="10672" y="17371"/>
                  <a:pt x="10672" y="16567"/>
                </a:cubicBezTo>
                <a:cubicBezTo>
                  <a:pt x="10672" y="15679"/>
                  <a:pt x="11393" y="15094"/>
                  <a:pt x="12146" y="15094"/>
                </a:cubicBezTo>
                <a:cubicBezTo>
                  <a:pt x="12508" y="15094"/>
                  <a:pt x="12876" y="15228"/>
                  <a:pt x="13177" y="15528"/>
                </a:cubicBezTo>
                <a:cubicBezTo>
                  <a:pt x="13462" y="15813"/>
                  <a:pt x="13836" y="15956"/>
                  <a:pt x="14210" y="15956"/>
                </a:cubicBezTo>
                <a:cubicBezTo>
                  <a:pt x="14584" y="15956"/>
                  <a:pt x="14958" y="15813"/>
                  <a:pt x="15244" y="15528"/>
                </a:cubicBezTo>
                <a:lnTo>
                  <a:pt x="15518" y="15253"/>
                </a:lnTo>
                <a:cubicBezTo>
                  <a:pt x="16099" y="14673"/>
                  <a:pt x="16099" y="13746"/>
                  <a:pt x="15518" y="13176"/>
                </a:cubicBezTo>
                <a:cubicBezTo>
                  <a:pt x="14602" y="12250"/>
                  <a:pt x="15254" y="10671"/>
                  <a:pt x="16557" y="10671"/>
                </a:cubicBezTo>
                <a:cubicBezTo>
                  <a:pt x="17372" y="10671"/>
                  <a:pt x="18023" y="10020"/>
                  <a:pt x="18023" y="9205"/>
                </a:cubicBezTo>
                <a:lnTo>
                  <a:pt x="18023" y="8818"/>
                </a:lnTo>
                <a:cubicBezTo>
                  <a:pt x="18023" y="8014"/>
                  <a:pt x="17372" y="7352"/>
                  <a:pt x="16557" y="7352"/>
                </a:cubicBezTo>
                <a:cubicBezTo>
                  <a:pt x="15254" y="7352"/>
                  <a:pt x="14602" y="5774"/>
                  <a:pt x="15518" y="4847"/>
                </a:cubicBezTo>
                <a:cubicBezTo>
                  <a:pt x="16099" y="4277"/>
                  <a:pt x="16099" y="3350"/>
                  <a:pt x="15518" y="2780"/>
                </a:cubicBezTo>
                <a:lnTo>
                  <a:pt x="15244" y="2505"/>
                </a:lnTo>
                <a:cubicBezTo>
                  <a:pt x="14958" y="2215"/>
                  <a:pt x="14584" y="2070"/>
                  <a:pt x="14210" y="2070"/>
                </a:cubicBezTo>
                <a:cubicBezTo>
                  <a:pt x="13836" y="2070"/>
                  <a:pt x="13462" y="2215"/>
                  <a:pt x="13177" y="2505"/>
                </a:cubicBezTo>
                <a:cubicBezTo>
                  <a:pt x="12878" y="2801"/>
                  <a:pt x="12511" y="2933"/>
                  <a:pt x="12151" y="2933"/>
                </a:cubicBezTo>
                <a:cubicBezTo>
                  <a:pt x="11396" y="2933"/>
                  <a:pt x="10672" y="2349"/>
                  <a:pt x="10672" y="1466"/>
                </a:cubicBezTo>
                <a:cubicBezTo>
                  <a:pt x="10672" y="652"/>
                  <a:pt x="10010" y="0"/>
                  <a:pt x="92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78"/>
          <p:cNvSpPr/>
          <p:nvPr/>
        </p:nvSpPr>
        <p:spPr>
          <a:xfrm rot="10800000">
            <a:off x="294149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1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78"/>
          <p:cNvSpPr/>
          <p:nvPr/>
        </p:nvSpPr>
        <p:spPr>
          <a:xfrm rot="10800000">
            <a:off x="422975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0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4" name="Google Shape;3224;p78"/>
          <p:cNvSpPr/>
          <p:nvPr/>
        </p:nvSpPr>
        <p:spPr>
          <a:xfrm rot="10800000">
            <a:off x="149430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32" y="1130"/>
                  <a:pt x="1" y="1416"/>
                </a:cubicBezTo>
                <a:cubicBezTo>
                  <a:pt x="632" y="1701"/>
                  <a:pt x="1131" y="2210"/>
                  <a:pt x="1416" y="2831"/>
                </a:cubicBezTo>
                <a:cubicBezTo>
                  <a:pt x="1701" y="2210"/>
                  <a:pt x="2211" y="1701"/>
                  <a:pt x="2832" y="1416"/>
                </a:cubicBezTo>
                <a:cubicBezTo>
                  <a:pt x="2211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78"/>
          <p:cNvSpPr/>
          <p:nvPr/>
        </p:nvSpPr>
        <p:spPr>
          <a:xfrm rot="10800000">
            <a:off x="294149" y="4619011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2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6" name="Google Shape;3226;p78"/>
          <p:cNvSpPr/>
          <p:nvPr/>
        </p:nvSpPr>
        <p:spPr>
          <a:xfrm rot="10800000">
            <a:off x="294149" y="4852413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1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78"/>
          <p:cNvSpPr/>
          <p:nvPr/>
        </p:nvSpPr>
        <p:spPr>
          <a:xfrm rot="10800000">
            <a:off x="1407894" y="5050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78"/>
          <p:cNvSpPr/>
          <p:nvPr/>
        </p:nvSpPr>
        <p:spPr>
          <a:xfrm rot="10800000">
            <a:off x="1407894" y="4988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78"/>
          <p:cNvSpPr/>
          <p:nvPr/>
        </p:nvSpPr>
        <p:spPr>
          <a:xfrm rot="10800000">
            <a:off x="1407894" y="4927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78"/>
          <p:cNvSpPr/>
          <p:nvPr/>
        </p:nvSpPr>
        <p:spPr>
          <a:xfrm rot="10800000">
            <a:off x="1407894" y="4866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78"/>
          <p:cNvSpPr/>
          <p:nvPr/>
        </p:nvSpPr>
        <p:spPr>
          <a:xfrm rot="10800000">
            <a:off x="1407894" y="4805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78"/>
          <p:cNvSpPr/>
          <p:nvPr/>
        </p:nvSpPr>
        <p:spPr>
          <a:xfrm rot="10800000">
            <a:off x="1407894" y="4743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78"/>
          <p:cNvSpPr/>
          <p:nvPr/>
        </p:nvSpPr>
        <p:spPr>
          <a:xfrm rot="10800000">
            <a:off x="1407894" y="4682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78"/>
          <p:cNvSpPr/>
          <p:nvPr/>
        </p:nvSpPr>
        <p:spPr>
          <a:xfrm rot="10800000">
            <a:off x="1407894" y="4621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78"/>
          <p:cNvSpPr/>
          <p:nvPr/>
        </p:nvSpPr>
        <p:spPr>
          <a:xfrm rot="10800000">
            <a:off x="1407894" y="4560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78"/>
          <p:cNvSpPr/>
          <p:nvPr/>
        </p:nvSpPr>
        <p:spPr>
          <a:xfrm rot="10800000">
            <a:off x="1407894" y="4498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78"/>
          <p:cNvSpPr/>
          <p:nvPr/>
        </p:nvSpPr>
        <p:spPr>
          <a:xfrm rot="10800000">
            <a:off x="1407894" y="4437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78"/>
          <p:cNvSpPr/>
          <p:nvPr/>
        </p:nvSpPr>
        <p:spPr>
          <a:xfrm rot="10800000">
            <a:off x="706908" y="4437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78"/>
          <p:cNvSpPr/>
          <p:nvPr/>
        </p:nvSpPr>
        <p:spPr>
          <a:xfrm rot="10800000">
            <a:off x="1229787" y="4614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78"/>
          <p:cNvSpPr/>
          <p:nvPr/>
        </p:nvSpPr>
        <p:spPr>
          <a:xfrm flipH="1" rot="10800000">
            <a:off x="8409078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78"/>
          <p:cNvSpPr/>
          <p:nvPr/>
        </p:nvSpPr>
        <p:spPr>
          <a:xfrm flipH="1" rot="10800000">
            <a:off x="8346113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78"/>
          <p:cNvSpPr/>
          <p:nvPr/>
        </p:nvSpPr>
        <p:spPr>
          <a:xfrm flipH="1" rot="10800000">
            <a:off x="8283147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78"/>
          <p:cNvSpPr/>
          <p:nvPr/>
        </p:nvSpPr>
        <p:spPr>
          <a:xfrm flipH="1" rot="10800000">
            <a:off x="8220181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78"/>
          <p:cNvSpPr/>
          <p:nvPr/>
        </p:nvSpPr>
        <p:spPr>
          <a:xfrm flipH="1" rot="10800000">
            <a:off x="8157216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78"/>
          <p:cNvSpPr/>
          <p:nvPr/>
        </p:nvSpPr>
        <p:spPr>
          <a:xfrm flipH="1" rot="10800000">
            <a:off x="8094250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78"/>
          <p:cNvSpPr/>
          <p:nvPr/>
        </p:nvSpPr>
        <p:spPr>
          <a:xfrm flipH="1" rot="10800000">
            <a:off x="8440948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78"/>
          <p:cNvSpPr/>
          <p:nvPr/>
        </p:nvSpPr>
        <p:spPr>
          <a:xfrm flipH="1" rot="10800000">
            <a:off x="8462425" y="4699900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78"/>
          <p:cNvSpPr/>
          <p:nvPr/>
        </p:nvSpPr>
        <p:spPr>
          <a:xfrm flipH="1" rot="10800000">
            <a:off x="8523265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78"/>
          <p:cNvSpPr/>
          <p:nvPr/>
        </p:nvSpPr>
        <p:spPr>
          <a:xfrm flipH="1" rot="10800000">
            <a:off x="8616712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78"/>
          <p:cNvSpPr/>
          <p:nvPr/>
        </p:nvSpPr>
        <p:spPr>
          <a:xfrm flipH="1" rot="10800000">
            <a:off x="8731636" y="4474074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78"/>
          <p:cNvSpPr/>
          <p:nvPr/>
        </p:nvSpPr>
        <p:spPr>
          <a:xfrm flipH="1" rot="10800000">
            <a:off x="8792476" y="4474074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78"/>
          <p:cNvSpPr/>
          <p:nvPr/>
        </p:nvSpPr>
        <p:spPr>
          <a:xfrm flipH="1" rot="10800000">
            <a:off x="8792476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78"/>
          <p:cNvSpPr/>
          <p:nvPr/>
        </p:nvSpPr>
        <p:spPr>
          <a:xfrm flipH="1" rot="10800000">
            <a:off x="8792476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78"/>
          <p:cNvSpPr/>
          <p:nvPr/>
        </p:nvSpPr>
        <p:spPr>
          <a:xfrm flipH="1" rot="10800000">
            <a:off x="8792476" y="4699900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78"/>
          <p:cNvSpPr/>
          <p:nvPr/>
        </p:nvSpPr>
        <p:spPr>
          <a:xfrm flipH="1" rot="10800000">
            <a:off x="8792476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78"/>
          <p:cNvSpPr/>
          <p:nvPr/>
        </p:nvSpPr>
        <p:spPr>
          <a:xfrm flipH="1" rot="10800000">
            <a:off x="8792476" y="4819979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78"/>
          <p:cNvSpPr/>
          <p:nvPr/>
        </p:nvSpPr>
        <p:spPr>
          <a:xfrm flipH="1" rot="10800000">
            <a:off x="8792476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78"/>
          <p:cNvSpPr/>
          <p:nvPr/>
        </p:nvSpPr>
        <p:spPr>
          <a:xfrm flipH="1" rot="10800000">
            <a:off x="8792476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78"/>
          <p:cNvSpPr/>
          <p:nvPr/>
        </p:nvSpPr>
        <p:spPr>
          <a:xfrm flipH="1" rot="10800000">
            <a:off x="8792476" y="4819979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78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78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78"/>
          <p:cNvSpPr/>
          <p:nvPr/>
        </p:nvSpPr>
        <p:spPr>
          <a:xfrm flipH="1" rot="10800000">
            <a:off x="8616712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78"/>
          <p:cNvSpPr/>
          <p:nvPr/>
        </p:nvSpPr>
        <p:spPr>
          <a:xfrm flipH="1" rot="10800000">
            <a:off x="8523265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78"/>
          <p:cNvSpPr/>
          <p:nvPr/>
        </p:nvSpPr>
        <p:spPr>
          <a:xfrm flipH="1" rot="10800000">
            <a:off x="8462425" y="481997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78"/>
          <p:cNvSpPr/>
          <p:nvPr/>
        </p:nvSpPr>
        <p:spPr>
          <a:xfrm flipH="1" rot="10800000">
            <a:off x="7352817" y="482016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78"/>
          <p:cNvSpPr/>
          <p:nvPr/>
        </p:nvSpPr>
        <p:spPr>
          <a:xfrm flipH="1" rot="10800000">
            <a:off x="6508910" y="4820369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78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69" name="Google Shape;3269;p78"/>
          <p:cNvSpPr txBox="1"/>
          <p:nvPr>
            <p:ph idx="1" type="subTitle"/>
          </p:nvPr>
        </p:nvSpPr>
        <p:spPr>
          <a:xfrm>
            <a:off x="713199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0" name="Google Shape;3270;p78"/>
          <p:cNvSpPr txBox="1"/>
          <p:nvPr>
            <p:ph idx="2" type="subTitle"/>
          </p:nvPr>
        </p:nvSpPr>
        <p:spPr>
          <a:xfrm>
            <a:off x="3417148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1" name="Google Shape;3271;p78"/>
          <p:cNvSpPr txBox="1"/>
          <p:nvPr>
            <p:ph idx="3" type="subTitle"/>
          </p:nvPr>
        </p:nvSpPr>
        <p:spPr>
          <a:xfrm>
            <a:off x="6121100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2" name="Google Shape;3272;p78"/>
          <p:cNvSpPr txBox="1"/>
          <p:nvPr>
            <p:ph idx="4" type="subTitle"/>
          </p:nvPr>
        </p:nvSpPr>
        <p:spPr>
          <a:xfrm>
            <a:off x="713199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73" name="Google Shape;3273;p78"/>
          <p:cNvSpPr txBox="1"/>
          <p:nvPr>
            <p:ph idx="5" type="subTitle"/>
          </p:nvPr>
        </p:nvSpPr>
        <p:spPr>
          <a:xfrm>
            <a:off x="3417152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74" name="Google Shape;3274;p78"/>
          <p:cNvSpPr txBox="1"/>
          <p:nvPr>
            <p:ph idx="6" type="subTitle"/>
          </p:nvPr>
        </p:nvSpPr>
        <p:spPr>
          <a:xfrm>
            <a:off x="6121101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75" name="Google Shape;3275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79"/>
          <p:cNvSpPr/>
          <p:nvPr/>
        </p:nvSpPr>
        <p:spPr>
          <a:xfrm flipH="1">
            <a:off x="10" y="35284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79"/>
          <p:cNvSpPr/>
          <p:nvPr/>
        </p:nvSpPr>
        <p:spPr>
          <a:xfrm flipH="1">
            <a:off x="401" y="92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79"/>
          <p:cNvSpPr/>
          <p:nvPr/>
        </p:nvSpPr>
        <p:spPr>
          <a:xfrm flipH="1">
            <a:off x="352280" y="538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79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79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79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79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79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79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6" name="Google Shape;3286;p79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79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79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79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79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79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79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3" name="Google Shape;3293;p79"/>
          <p:cNvGrpSpPr/>
          <p:nvPr/>
        </p:nvGrpSpPr>
        <p:grpSpPr>
          <a:xfrm>
            <a:off x="7732537" y="-39528"/>
            <a:ext cx="700699" cy="572734"/>
            <a:chOff x="7732551" y="-8806"/>
            <a:chExt cx="700699" cy="713420"/>
          </a:xfrm>
        </p:grpSpPr>
        <p:sp>
          <p:nvSpPr>
            <p:cNvPr id="3294" name="Google Shape;3294;p79"/>
            <p:cNvSpPr/>
            <p:nvPr/>
          </p:nvSpPr>
          <p:spPr>
            <a:xfrm>
              <a:off x="7732551" y="-8806"/>
              <a:ext cx="385883" cy="386051"/>
            </a:xfrm>
            <a:custGeom>
              <a:rect b="b" l="l" r="r" t="t"/>
              <a:pathLst>
                <a:path extrusionOk="0" h="18044" w="18034">
                  <a:moveTo>
                    <a:pt x="0" y="0"/>
                  </a:moveTo>
                  <a:lnTo>
                    <a:pt x="0" y="18044"/>
                  </a:lnTo>
                  <a:lnTo>
                    <a:pt x="18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9"/>
            <p:cNvSpPr/>
            <p:nvPr/>
          </p:nvSpPr>
          <p:spPr>
            <a:xfrm>
              <a:off x="8401728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5" y="14002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9"/>
            <p:cNvSpPr/>
            <p:nvPr/>
          </p:nvSpPr>
          <p:spPr>
            <a:xfrm>
              <a:off x="8338763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9"/>
            <p:cNvSpPr/>
            <p:nvPr/>
          </p:nvSpPr>
          <p:spPr>
            <a:xfrm>
              <a:off x="8275797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9"/>
            <p:cNvSpPr/>
            <p:nvPr/>
          </p:nvSpPr>
          <p:spPr>
            <a:xfrm>
              <a:off x="8212831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9"/>
            <p:cNvSpPr/>
            <p:nvPr/>
          </p:nvSpPr>
          <p:spPr>
            <a:xfrm>
              <a:off x="8149866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9"/>
            <p:cNvSpPr/>
            <p:nvPr/>
          </p:nvSpPr>
          <p:spPr>
            <a:xfrm>
              <a:off x="8086900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1" name="Google Shape;3301;p79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79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79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4" name="Google Shape;3304;p79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79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79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79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79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79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79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79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79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79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79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79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79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79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79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79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79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79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79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79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79"/>
          <p:cNvSpPr/>
          <p:nvPr/>
        </p:nvSpPr>
        <p:spPr>
          <a:xfrm flipH="1">
            <a:off x="701592" y="3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79"/>
          <p:cNvSpPr/>
          <p:nvPr/>
        </p:nvSpPr>
        <p:spPr>
          <a:xfrm flipH="1">
            <a:off x="1581951" y="334514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27" name="Google Shape;3327;p79"/>
          <p:cNvSpPr txBox="1"/>
          <p:nvPr>
            <p:ph idx="1" type="subTitle"/>
          </p:nvPr>
        </p:nvSpPr>
        <p:spPr>
          <a:xfrm>
            <a:off x="721825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8" name="Google Shape;3328;p79"/>
          <p:cNvSpPr txBox="1"/>
          <p:nvPr>
            <p:ph idx="2" type="subTitle"/>
          </p:nvPr>
        </p:nvSpPr>
        <p:spPr>
          <a:xfrm>
            <a:off x="4702638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9" name="Google Shape;3329;p79"/>
          <p:cNvSpPr txBox="1"/>
          <p:nvPr>
            <p:ph idx="3" type="subTitle"/>
          </p:nvPr>
        </p:nvSpPr>
        <p:spPr>
          <a:xfrm>
            <a:off x="721825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0" name="Google Shape;3330;p79"/>
          <p:cNvSpPr txBox="1"/>
          <p:nvPr>
            <p:ph idx="4" type="subTitle"/>
          </p:nvPr>
        </p:nvSpPr>
        <p:spPr>
          <a:xfrm>
            <a:off x="4702638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1" name="Google Shape;3331;p79"/>
          <p:cNvSpPr txBox="1"/>
          <p:nvPr>
            <p:ph idx="5" type="subTitle"/>
          </p:nvPr>
        </p:nvSpPr>
        <p:spPr>
          <a:xfrm>
            <a:off x="721825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332" name="Google Shape;3332;p79"/>
          <p:cNvSpPr txBox="1"/>
          <p:nvPr>
            <p:ph idx="6" type="subTitle"/>
          </p:nvPr>
        </p:nvSpPr>
        <p:spPr>
          <a:xfrm>
            <a:off x="721825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333" name="Google Shape;3333;p79"/>
          <p:cNvSpPr txBox="1"/>
          <p:nvPr>
            <p:ph idx="7" type="subTitle"/>
          </p:nvPr>
        </p:nvSpPr>
        <p:spPr>
          <a:xfrm>
            <a:off x="4702603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334" name="Google Shape;3334;p79"/>
          <p:cNvSpPr txBox="1"/>
          <p:nvPr>
            <p:ph idx="8" type="subTitle"/>
          </p:nvPr>
        </p:nvSpPr>
        <p:spPr>
          <a:xfrm>
            <a:off x="4702603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335" name="Google Shape;3335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80"/>
          <p:cNvSpPr/>
          <p:nvPr/>
        </p:nvSpPr>
        <p:spPr>
          <a:xfrm>
            <a:off x="7005898" y="2276"/>
            <a:ext cx="852685" cy="572670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80"/>
          <p:cNvSpPr/>
          <p:nvPr/>
        </p:nvSpPr>
        <p:spPr>
          <a:xfrm>
            <a:off x="7147527" y="144540"/>
            <a:ext cx="285859" cy="286525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80"/>
          <p:cNvSpPr/>
          <p:nvPr/>
        </p:nvSpPr>
        <p:spPr>
          <a:xfrm>
            <a:off x="8436268" y="-865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80"/>
          <p:cNvSpPr/>
          <p:nvPr/>
        </p:nvSpPr>
        <p:spPr>
          <a:xfrm>
            <a:off x="8788148" y="3436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80"/>
          <p:cNvSpPr/>
          <p:nvPr/>
        </p:nvSpPr>
        <p:spPr>
          <a:xfrm>
            <a:off x="8436268" y="-865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80"/>
          <p:cNvSpPr/>
          <p:nvPr/>
        </p:nvSpPr>
        <p:spPr>
          <a:xfrm rot="10800000">
            <a:off x="8402472" y="69684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80"/>
          <p:cNvSpPr/>
          <p:nvPr/>
        </p:nvSpPr>
        <p:spPr>
          <a:xfrm rot="10800000">
            <a:off x="8559141" y="81801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4" name="Google Shape;3344;p80"/>
          <p:cNvGrpSpPr/>
          <p:nvPr/>
        </p:nvGrpSpPr>
        <p:grpSpPr>
          <a:xfrm>
            <a:off x="6460911" y="300"/>
            <a:ext cx="696691" cy="400057"/>
            <a:chOff x="6460911" y="300"/>
            <a:chExt cx="696691" cy="400057"/>
          </a:xfrm>
        </p:grpSpPr>
        <p:sp>
          <p:nvSpPr>
            <p:cNvPr id="3345" name="Google Shape;3345;p80"/>
            <p:cNvSpPr/>
            <p:nvPr/>
          </p:nvSpPr>
          <p:spPr>
            <a:xfrm>
              <a:off x="6460911" y="6351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80"/>
            <p:cNvSpPr/>
            <p:nvPr/>
          </p:nvSpPr>
          <p:spPr>
            <a:xfrm>
              <a:off x="6460911" y="1247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80"/>
            <p:cNvSpPr/>
            <p:nvPr/>
          </p:nvSpPr>
          <p:spPr>
            <a:xfrm>
              <a:off x="6460911" y="185972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80"/>
            <p:cNvSpPr/>
            <p:nvPr/>
          </p:nvSpPr>
          <p:spPr>
            <a:xfrm>
              <a:off x="6460911" y="2472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80"/>
            <p:cNvSpPr/>
            <p:nvPr/>
          </p:nvSpPr>
          <p:spPr>
            <a:xfrm>
              <a:off x="6460911" y="30847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80"/>
            <p:cNvSpPr/>
            <p:nvPr/>
          </p:nvSpPr>
          <p:spPr>
            <a:xfrm>
              <a:off x="6460911" y="36970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80"/>
            <p:cNvSpPr/>
            <p:nvPr/>
          </p:nvSpPr>
          <p:spPr>
            <a:xfrm>
              <a:off x="6460911" y="30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2" name="Google Shape;3352;p80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3" name="Google Shape;3353;p80"/>
          <p:cNvGrpSpPr/>
          <p:nvPr/>
        </p:nvGrpSpPr>
        <p:grpSpPr>
          <a:xfrm>
            <a:off x="8787756" y="1461759"/>
            <a:ext cx="352369" cy="275172"/>
            <a:chOff x="8787756" y="1461759"/>
            <a:chExt cx="352369" cy="275172"/>
          </a:xfrm>
        </p:grpSpPr>
        <p:sp>
          <p:nvSpPr>
            <p:cNvPr id="3354" name="Google Shape;3354;p80"/>
            <p:cNvSpPr/>
            <p:nvPr/>
          </p:nvSpPr>
          <p:spPr>
            <a:xfrm rot="10800000">
              <a:off x="8787756" y="170627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80"/>
            <p:cNvSpPr/>
            <p:nvPr/>
          </p:nvSpPr>
          <p:spPr>
            <a:xfrm rot="10800000">
              <a:off x="8787756" y="1645442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80"/>
            <p:cNvSpPr/>
            <p:nvPr/>
          </p:nvSpPr>
          <p:spPr>
            <a:xfrm rot="10800000">
              <a:off x="8787756" y="1584214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80"/>
            <p:cNvSpPr/>
            <p:nvPr/>
          </p:nvSpPr>
          <p:spPr>
            <a:xfrm rot="10800000">
              <a:off x="8787756" y="1522987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80"/>
            <p:cNvSpPr/>
            <p:nvPr/>
          </p:nvSpPr>
          <p:spPr>
            <a:xfrm rot="10800000">
              <a:off x="8787756" y="146175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9" name="Google Shape;3359;p80"/>
          <p:cNvSpPr/>
          <p:nvPr/>
        </p:nvSpPr>
        <p:spPr>
          <a:xfrm rot="10800000">
            <a:off x="8787756" y="1400532"/>
            <a:ext cx="352369" cy="30652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61" name="Google Shape;3361;p80"/>
          <p:cNvSpPr txBox="1"/>
          <p:nvPr>
            <p:ph idx="1" type="subTitle"/>
          </p:nvPr>
        </p:nvSpPr>
        <p:spPr>
          <a:xfrm>
            <a:off x="7200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2" name="Google Shape;3362;p80"/>
          <p:cNvSpPr txBox="1"/>
          <p:nvPr>
            <p:ph idx="2" type="subTitle"/>
          </p:nvPr>
        </p:nvSpPr>
        <p:spPr>
          <a:xfrm>
            <a:off x="345525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3" name="Google Shape;3363;p80"/>
          <p:cNvSpPr txBox="1"/>
          <p:nvPr>
            <p:ph idx="3" type="subTitle"/>
          </p:nvPr>
        </p:nvSpPr>
        <p:spPr>
          <a:xfrm>
            <a:off x="7200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4" name="Google Shape;3364;p80"/>
          <p:cNvSpPr txBox="1"/>
          <p:nvPr>
            <p:ph idx="4" type="subTitle"/>
          </p:nvPr>
        </p:nvSpPr>
        <p:spPr>
          <a:xfrm>
            <a:off x="345525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5" name="Google Shape;3365;p80"/>
          <p:cNvSpPr txBox="1"/>
          <p:nvPr>
            <p:ph idx="5" type="subTitle"/>
          </p:nvPr>
        </p:nvSpPr>
        <p:spPr>
          <a:xfrm>
            <a:off x="61905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6" name="Google Shape;3366;p80"/>
          <p:cNvSpPr txBox="1"/>
          <p:nvPr>
            <p:ph idx="6" type="subTitle"/>
          </p:nvPr>
        </p:nvSpPr>
        <p:spPr>
          <a:xfrm>
            <a:off x="61905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7" name="Google Shape;3367;p80"/>
          <p:cNvSpPr txBox="1"/>
          <p:nvPr>
            <p:ph idx="7" type="subTitle"/>
          </p:nvPr>
        </p:nvSpPr>
        <p:spPr>
          <a:xfrm>
            <a:off x="720000" y="1455724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368" name="Google Shape;3368;p80"/>
          <p:cNvSpPr txBox="1"/>
          <p:nvPr>
            <p:ph idx="8" type="subTitle"/>
          </p:nvPr>
        </p:nvSpPr>
        <p:spPr>
          <a:xfrm>
            <a:off x="345525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369" name="Google Shape;3369;p80"/>
          <p:cNvSpPr txBox="1"/>
          <p:nvPr>
            <p:ph idx="9" type="subTitle"/>
          </p:nvPr>
        </p:nvSpPr>
        <p:spPr>
          <a:xfrm>
            <a:off x="619050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370" name="Google Shape;3370;p80"/>
          <p:cNvSpPr txBox="1"/>
          <p:nvPr>
            <p:ph idx="13" type="subTitle"/>
          </p:nvPr>
        </p:nvSpPr>
        <p:spPr>
          <a:xfrm>
            <a:off x="720000" y="3106597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371" name="Google Shape;3371;p80"/>
          <p:cNvSpPr txBox="1"/>
          <p:nvPr>
            <p:ph idx="14" type="subTitle"/>
          </p:nvPr>
        </p:nvSpPr>
        <p:spPr>
          <a:xfrm>
            <a:off x="345525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372" name="Google Shape;3372;p80"/>
          <p:cNvSpPr txBox="1"/>
          <p:nvPr>
            <p:ph idx="15" type="subTitle"/>
          </p:nvPr>
        </p:nvSpPr>
        <p:spPr>
          <a:xfrm>
            <a:off x="619050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grpSp>
        <p:nvGrpSpPr>
          <p:cNvPr id="3373" name="Google Shape;3373;p80"/>
          <p:cNvGrpSpPr/>
          <p:nvPr/>
        </p:nvGrpSpPr>
        <p:grpSpPr>
          <a:xfrm>
            <a:off x="7858599" y="1102"/>
            <a:ext cx="572360" cy="572678"/>
            <a:chOff x="7727534" y="1110"/>
            <a:chExt cx="703837" cy="704228"/>
          </a:xfrm>
        </p:grpSpPr>
        <p:sp>
          <p:nvSpPr>
            <p:cNvPr id="3374" name="Google Shape;3374;p80"/>
            <p:cNvSpPr/>
            <p:nvPr/>
          </p:nvSpPr>
          <p:spPr>
            <a:xfrm>
              <a:off x="7727534" y="1110"/>
              <a:ext cx="703837" cy="704228"/>
            </a:xfrm>
            <a:custGeom>
              <a:rect b="b" l="l" r="r" t="t"/>
              <a:pathLst>
                <a:path extrusionOk="0" h="18034" w="18024">
                  <a:moveTo>
                    <a:pt x="8818" y="0"/>
                  </a:moveTo>
                  <a:cubicBezTo>
                    <a:pt x="8004" y="0"/>
                    <a:pt x="7352" y="652"/>
                    <a:pt x="7352" y="1466"/>
                  </a:cubicBezTo>
                  <a:cubicBezTo>
                    <a:pt x="7352" y="2349"/>
                    <a:pt x="6628" y="2933"/>
                    <a:pt x="5873" y="2933"/>
                  </a:cubicBezTo>
                  <a:cubicBezTo>
                    <a:pt x="5513" y="2933"/>
                    <a:pt x="5146" y="2801"/>
                    <a:pt x="4847" y="2505"/>
                  </a:cubicBezTo>
                  <a:cubicBezTo>
                    <a:pt x="4562" y="2215"/>
                    <a:pt x="4188" y="2070"/>
                    <a:pt x="3812" y="2070"/>
                  </a:cubicBezTo>
                  <a:cubicBezTo>
                    <a:pt x="3437" y="2070"/>
                    <a:pt x="3060" y="2215"/>
                    <a:pt x="2770" y="2505"/>
                  </a:cubicBezTo>
                  <a:lnTo>
                    <a:pt x="2495" y="2780"/>
                  </a:lnTo>
                  <a:cubicBezTo>
                    <a:pt x="1925" y="3350"/>
                    <a:pt x="1925" y="4277"/>
                    <a:pt x="2495" y="4847"/>
                  </a:cubicBezTo>
                  <a:cubicBezTo>
                    <a:pt x="3422" y="5774"/>
                    <a:pt x="2770" y="7352"/>
                    <a:pt x="1467" y="7352"/>
                  </a:cubicBezTo>
                  <a:cubicBezTo>
                    <a:pt x="652" y="7352"/>
                    <a:pt x="0" y="8014"/>
                    <a:pt x="0" y="8818"/>
                  </a:cubicBezTo>
                  <a:lnTo>
                    <a:pt x="0" y="9205"/>
                  </a:lnTo>
                  <a:cubicBezTo>
                    <a:pt x="0" y="10020"/>
                    <a:pt x="652" y="10671"/>
                    <a:pt x="1467" y="10671"/>
                  </a:cubicBezTo>
                  <a:cubicBezTo>
                    <a:pt x="2770" y="10671"/>
                    <a:pt x="3422" y="12250"/>
                    <a:pt x="2495" y="13176"/>
                  </a:cubicBezTo>
                  <a:cubicBezTo>
                    <a:pt x="1925" y="13746"/>
                    <a:pt x="1925" y="14673"/>
                    <a:pt x="2495" y="15253"/>
                  </a:cubicBezTo>
                  <a:lnTo>
                    <a:pt x="2770" y="15528"/>
                  </a:lnTo>
                  <a:cubicBezTo>
                    <a:pt x="3060" y="15813"/>
                    <a:pt x="3437" y="15956"/>
                    <a:pt x="3812" y="15956"/>
                  </a:cubicBezTo>
                  <a:cubicBezTo>
                    <a:pt x="4188" y="15956"/>
                    <a:pt x="4562" y="15813"/>
                    <a:pt x="4847" y="15528"/>
                  </a:cubicBezTo>
                  <a:cubicBezTo>
                    <a:pt x="5148" y="15228"/>
                    <a:pt x="5516" y="15094"/>
                    <a:pt x="5877" y="15094"/>
                  </a:cubicBezTo>
                  <a:cubicBezTo>
                    <a:pt x="6631" y="15094"/>
                    <a:pt x="7352" y="15679"/>
                    <a:pt x="7352" y="16567"/>
                  </a:cubicBezTo>
                  <a:cubicBezTo>
                    <a:pt x="7352" y="17371"/>
                    <a:pt x="8004" y="18033"/>
                    <a:pt x="8818" y="18033"/>
                  </a:cubicBezTo>
                  <a:lnTo>
                    <a:pt x="9205" y="18033"/>
                  </a:lnTo>
                  <a:cubicBezTo>
                    <a:pt x="10010" y="18033"/>
                    <a:pt x="10672" y="17371"/>
                    <a:pt x="10672" y="16567"/>
                  </a:cubicBezTo>
                  <a:cubicBezTo>
                    <a:pt x="10672" y="15679"/>
                    <a:pt x="11393" y="15094"/>
                    <a:pt x="12146" y="15094"/>
                  </a:cubicBezTo>
                  <a:cubicBezTo>
                    <a:pt x="12508" y="15094"/>
                    <a:pt x="12876" y="15228"/>
                    <a:pt x="13177" y="15528"/>
                  </a:cubicBezTo>
                  <a:cubicBezTo>
                    <a:pt x="13462" y="15813"/>
                    <a:pt x="13836" y="15956"/>
                    <a:pt x="14210" y="15956"/>
                  </a:cubicBezTo>
                  <a:cubicBezTo>
                    <a:pt x="14584" y="15956"/>
                    <a:pt x="14958" y="15813"/>
                    <a:pt x="15244" y="15528"/>
                  </a:cubicBezTo>
                  <a:lnTo>
                    <a:pt x="15518" y="15253"/>
                  </a:lnTo>
                  <a:cubicBezTo>
                    <a:pt x="16099" y="14673"/>
                    <a:pt x="16099" y="13746"/>
                    <a:pt x="15518" y="13176"/>
                  </a:cubicBezTo>
                  <a:cubicBezTo>
                    <a:pt x="14602" y="12250"/>
                    <a:pt x="15254" y="10671"/>
                    <a:pt x="16557" y="10671"/>
                  </a:cubicBezTo>
                  <a:cubicBezTo>
                    <a:pt x="17372" y="10671"/>
                    <a:pt x="18023" y="10020"/>
                    <a:pt x="18023" y="9205"/>
                  </a:cubicBezTo>
                  <a:lnTo>
                    <a:pt x="18023" y="8818"/>
                  </a:lnTo>
                  <a:cubicBezTo>
                    <a:pt x="18023" y="8014"/>
                    <a:pt x="17372" y="7352"/>
                    <a:pt x="16557" y="7352"/>
                  </a:cubicBezTo>
                  <a:cubicBezTo>
                    <a:pt x="15254" y="7352"/>
                    <a:pt x="14602" y="5774"/>
                    <a:pt x="15518" y="4847"/>
                  </a:cubicBezTo>
                  <a:cubicBezTo>
                    <a:pt x="16099" y="4277"/>
                    <a:pt x="16099" y="3350"/>
                    <a:pt x="15518" y="2780"/>
                  </a:cubicBezTo>
                  <a:lnTo>
                    <a:pt x="15244" y="2505"/>
                  </a:lnTo>
                  <a:cubicBezTo>
                    <a:pt x="14958" y="2215"/>
                    <a:pt x="14584" y="2070"/>
                    <a:pt x="14210" y="2070"/>
                  </a:cubicBezTo>
                  <a:cubicBezTo>
                    <a:pt x="13836" y="2070"/>
                    <a:pt x="13462" y="2215"/>
                    <a:pt x="13177" y="2505"/>
                  </a:cubicBezTo>
                  <a:cubicBezTo>
                    <a:pt x="12878" y="2801"/>
                    <a:pt x="12511" y="2933"/>
                    <a:pt x="12151" y="2933"/>
                  </a:cubicBezTo>
                  <a:cubicBezTo>
                    <a:pt x="11396" y="2933"/>
                    <a:pt x="10672" y="2349"/>
                    <a:pt x="10672" y="1466"/>
                  </a:cubicBezTo>
                  <a:cubicBezTo>
                    <a:pt x="10672" y="652"/>
                    <a:pt x="10010" y="0"/>
                    <a:pt x="9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80"/>
            <p:cNvSpPr/>
            <p:nvPr/>
          </p:nvSpPr>
          <p:spPr>
            <a:xfrm>
              <a:off x="8024158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1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80"/>
            <p:cNvSpPr/>
            <p:nvPr/>
          </p:nvSpPr>
          <p:spPr>
            <a:xfrm>
              <a:off x="7895332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0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80"/>
            <p:cNvSpPr/>
            <p:nvPr/>
          </p:nvSpPr>
          <p:spPr>
            <a:xfrm>
              <a:off x="8168877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32" y="1130"/>
                    <a:pt x="1" y="1416"/>
                  </a:cubicBezTo>
                  <a:cubicBezTo>
                    <a:pt x="632" y="1701"/>
                    <a:pt x="1131" y="2210"/>
                    <a:pt x="1416" y="2831"/>
                  </a:cubicBezTo>
                  <a:cubicBezTo>
                    <a:pt x="1701" y="2210"/>
                    <a:pt x="2211" y="1701"/>
                    <a:pt x="2832" y="1416"/>
                  </a:cubicBezTo>
                  <a:cubicBezTo>
                    <a:pt x="2211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80"/>
            <p:cNvSpPr/>
            <p:nvPr/>
          </p:nvSpPr>
          <p:spPr>
            <a:xfrm>
              <a:off x="8024158" y="414610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2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80"/>
            <p:cNvSpPr/>
            <p:nvPr/>
          </p:nvSpPr>
          <p:spPr>
            <a:xfrm>
              <a:off x="8024158" y="181208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1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0" name="Google Shape;338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81"/>
          <p:cNvSpPr/>
          <p:nvPr/>
        </p:nvSpPr>
        <p:spPr>
          <a:xfrm flipH="1" rot="10800000">
            <a:off x="774597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81"/>
          <p:cNvSpPr/>
          <p:nvPr/>
        </p:nvSpPr>
        <p:spPr>
          <a:xfrm flipH="1" rot="10800000">
            <a:off x="8099064" y="4436187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81"/>
          <p:cNvSpPr/>
          <p:nvPr/>
        </p:nvSpPr>
        <p:spPr>
          <a:xfrm flipH="1" rot="10800000">
            <a:off x="8031078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81"/>
          <p:cNvSpPr/>
          <p:nvPr/>
        </p:nvSpPr>
        <p:spPr>
          <a:xfrm flipH="1" rot="10800000">
            <a:off x="7880384" y="4720120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81"/>
          <p:cNvSpPr/>
          <p:nvPr/>
        </p:nvSpPr>
        <p:spPr>
          <a:xfrm flipH="1" rot="10800000">
            <a:off x="8179390" y="4720120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81"/>
          <p:cNvSpPr/>
          <p:nvPr/>
        </p:nvSpPr>
        <p:spPr>
          <a:xfrm flipH="1">
            <a:off x="8448585" y="-693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8" name="Google Shape;3388;p81"/>
          <p:cNvSpPr/>
          <p:nvPr/>
        </p:nvSpPr>
        <p:spPr>
          <a:xfrm flipH="1">
            <a:off x="8448585" y="34537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81"/>
          <p:cNvSpPr/>
          <p:nvPr/>
        </p:nvSpPr>
        <p:spPr>
          <a:xfrm flipH="1">
            <a:off x="8801675" y="-693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p81"/>
          <p:cNvSpPr/>
          <p:nvPr/>
        </p:nvSpPr>
        <p:spPr>
          <a:xfrm flipH="1" rot="10800000">
            <a:off x="8448563" y="697665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1" name="Google Shape;3391;p81"/>
          <p:cNvSpPr/>
          <p:nvPr/>
        </p:nvSpPr>
        <p:spPr>
          <a:xfrm flipH="1" rot="10800000">
            <a:off x="8414785" y="698563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81"/>
          <p:cNvSpPr/>
          <p:nvPr/>
        </p:nvSpPr>
        <p:spPr>
          <a:xfrm flipH="1" rot="10800000">
            <a:off x="8569853" y="81973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81"/>
          <p:cNvSpPr/>
          <p:nvPr/>
        </p:nvSpPr>
        <p:spPr>
          <a:xfrm flipH="1" rot="10800000">
            <a:off x="7034887" y="510898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4" name="Google Shape;3394;p81"/>
          <p:cNvSpPr/>
          <p:nvPr/>
        </p:nvSpPr>
        <p:spPr>
          <a:xfrm flipH="1" rot="10800000">
            <a:off x="7034887" y="50477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81"/>
          <p:cNvSpPr/>
          <p:nvPr/>
        </p:nvSpPr>
        <p:spPr>
          <a:xfrm flipH="1" rot="10800000">
            <a:off x="7034887" y="49865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81"/>
          <p:cNvSpPr/>
          <p:nvPr/>
        </p:nvSpPr>
        <p:spPr>
          <a:xfrm flipH="1" rot="10800000">
            <a:off x="7034887" y="49252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81"/>
          <p:cNvSpPr/>
          <p:nvPr/>
        </p:nvSpPr>
        <p:spPr>
          <a:xfrm flipH="1" rot="10800000">
            <a:off x="7034887" y="4864029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8" name="Google Shape;3398;p81"/>
          <p:cNvSpPr/>
          <p:nvPr/>
        </p:nvSpPr>
        <p:spPr>
          <a:xfrm flipH="1" rot="10800000">
            <a:off x="8459401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p81"/>
          <p:cNvSpPr/>
          <p:nvPr/>
        </p:nvSpPr>
        <p:spPr>
          <a:xfrm flipH="1" rot="10800000">
            <a:off x="8480879" y="4666805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81"/>
          <p:cNvSpPr/>
          <p:nvPr/>
        </p:nvSpPr>
        <p:spPr>
          <a:xfrm flipH="1" rot="10800000">
            <a:off x="8541719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81"/>
          <p:cNvSpPr/>
          <p:nvPr/>
        </p:nvSpPr>
        <p:spPr>
          <a:xfrm flipH="1" rot="10800000">
            <a:off x="8635166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2" name="Google Shape;3402;p81"/>
          <p:cNvSpPr/>
          <p:nvPr/>
        </p:nvSpPr>
        <p:spPr>
          <a:xfrm flipH="1" rot="10800000">
            <a:off x="8750090" y="4440979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81"/>
          <p:cNvSpPr/>
          <p:nvPr/>
        </p:nvSpPr>
        <p:spPr>
          <a:xfrm flipH="1" rot="10800000">
            <a:off x="8810930" y="4440979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81"/>
          <p:cNvSpPr/>
          <p:nvPr/>
        </p:nvSpPr>
        <p:spPr>
          <a:xfrm flipH="1" rot="10800000">
            <a:off x="8810930" y="4482724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81"/>
          <p:cNvSpPr/>
          <p:nvPr/>
        </p:nvSpPr>
        <p:spPr>
          <a:xfrm flipH="1" rot="10800000">
            <a:off x="8810930" y="4561058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81"/>
          <p:cNvSpPr/>
          <p:nvPr/>
        </p:nvSpPr>
        <p:spPr>
          <a:xfrm flipH="1" rot="10800000">
            <a:off x="8810930" y="4666805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81"/>
          <p:cNvSpPr/>
          <p:nvPr/>
        </p:nvSpPr>
        <p:spPr>
          <a:xfrm flipH="1" rot="10800000">
            <a:off x="8810930" y="4786884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81"/>
          <p:cNvSpPr/>
          <p:nvPr/>
        </p:nvSpPr>
        <p:spPr>
          <a:xfrm flipH="1" rot="10800000">
            <a:off x="8810930" y="478688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81"/>
          <p:cNvSpPr/>
          <p:nvPr/>
        </p:nvSpPr>
        <p:spPr>
          <a:xfrm flipH="1" rot="10800000">
            <a:off x="8810930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81"/>
          <p:cNvSpPr/>
          <p:nvPr/>
        </p:nvSpPr>
        <p:spPr>
          <a:xfrm flipH="1" rot="10800000">
            <a:off x="8810930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p81"/>
          <p:cNvSpPr/>
          <p:nvPr/>
        </p:nvSpPr>
        <p:spPr>
          <a:xfrm flipH="1" rot="10800000">
            <a:off x="8810930" y="4786884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81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81"/>
          <p:cNvSpPr/>
          <p:nvPr/>
        </p:nvSpPr>
        <p:spPr>
          <a:xfrm flipH="1" rot="10800000">
            <a:off x="8750090" y="4786884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4" name="Google Shape;3414;p81"/>
          <p:cNvSpPr/>
          <p:nvPr/>
        </p:nvSpPr>
        <p:spPr>
          <a:xfrm flipH="1" rot="10800000">
            <a:off x="8635166" y="4786884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81"/>
          <p:cNvSpPr/>
          <p:nvPr/>
        </p:nvSpPr>
        <p:spPr>
          <a:xfrm flipH="1" rot="10800000">
            <a:off x="8541719" y="4786884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81"/>
          <p:cNvSpPr/>
          <p:nvPr/>
        </p:nvSpPr>
        <p:spPr>
          <a:xfrm flipH="1" rot="10800000">
            <a:off x="8480879" y="4786884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7" name="Google Shape;3417;p81"/>
          <p:cNvSpPr/>
          <p:nvPr/>
        </p:nvSpPr>
        <p:spPr>
          <a:xfrm flipH="1" rot="5400000">
            <a:off x="8623419" y="1578412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81"/>
          <p:cNvSpPr/>
          <p:nvPr/>
        </p:nvSpPr>
        <p:spPr>
          <a:xfrm rot="5400000">
            <a:off x="8440146" y="4082943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81"/>
          <p:cNvSpPr/>
          <p:nvPr/>
        </p:nvSpPr>
        <p:spPr>
          <a:xfrm rot="5400000">
            <a:off x="8792436" y="408292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81"/>
          <p:cNvSpPr/>
          <p:nvPr/>
        </p:nvSpPr>
        <p:spPr>
          <a:xfrm rot="5400000">
            <a:off x="8792826" y="3731044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81"/>
          <p:cNvSpPr/>
          <p:nvPr/>
        </p:nvSpPr>
        <p:spPr>
          <a:xfrm flipH="1" rot="10800000">
            <a:off x="7735577" y="48150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81"/>
          <p:cNvSpPr/>
          <p:nvPr/>
        </p:nvSpPr>
        <p:spPr>
          <a:xfrm flipH="1" rot="10800000">
            <a:off x="7735577" y="4202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81"/>
          <p:cNvSpPr/>
          <p:nvPr/>
        </p:nvSpPr>
        <p:spPr>
          <a:xfrm flipH="1" rot="10800000">
            <a:off x="7735577" y="3590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81"/>
          <p:cNvSpPr/>
          <p:nvPr/>
        </p:nvSpPr>
        <p:spPr>
          <a:xfrm flipH="1" rot="10800000">
            <a:off x="7735577" y="297776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81"/>
          <p:cNvSpPr/>
          <p:nvPr/>
        </p:nvSpPr>
        <p:spPr>
          <a:xfrm flipH="1" rot="10800000">
            <a:off x="7735577" y="23654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81"/>
          <p:cNvSpPr/>
          <p:nvPr/>
        </p:nvSpPr>
        <p:spPr>
          <a:xfrm flipH="1" rot="10800000">
            <a:off x="7735577" y="17531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81"/>
          <p:cNvSpPr/>
          <p:nvPr/>
        </p:nvSpPr>
        <p:spPr>
          <a:xfrm flipH="1" rot="10800000">
            <a:off x="7735577" y="11408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81"/>
          <p:cNvSpPr/>
          <p:nvPr/>
        </p:nvSpPr>
        <p:spPr>
          <a:xfrm flipH="1" rot="10800000">
            <a:off x="7735577" y="5285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81"/>
          <p:cNvSpPr/>
          <p:nvPr/>
        </p:nvSpPr>
        <p:spPr>
          <a:xfrm flipH="1" rot="10800000">
            <a:off x="7735577" y="-8376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81"/>
          <p:cNvSpPr/>
          <p:nvPr/>
        </p:nvSpPr>
        <p:spPr>
          <a:xfrm flipH="1" rot="10800000">
            <a:off x="7383659" y="-8573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81"/>
          <p:cNvSpPr txBox="1"/>
          <p:nvPr>
            <p:ph hasCustomPrompt="1" type="title"/>
          </p:nvPr>
        </p:nvSpPr>
        <p:spPr>
          <a:xfrm>
            <a:off x="4555186" y="203994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2" name="Google Shape;3432;p81"/>
          <p:cNvSpPr txBox="1"/>
          <p:nvPr>
            <p:ph idx="1" type="subTitle"/>
          </p:nvPr>
        </p:nvSpPr>
        <p:spPr>
          <a:xfrm>
            <a:off x="4555186" y="2705451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3" name="Google Shape;3433;p81"/>
          <p:cNvSpPr txBox="1"/>
          <p:nvPr>
            <p:ph hasCustomPrompt="1" idx="2" type="title"/>
          </p:nvPr>
        </p:nvSpPr>
        <p:spPr>
          <a:xfrm>
            <a:off x="4555186" y="722750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4" name="Google Shape;3434;p81"/>
          <p:cNvSpPr txBox="1"/>
          <p:nvPr>
            <p:ph idx="3" type="subTitle"/>
          </p:nvPr>
        </p:nvSpPr>
        <p:spPr>
          <a:xfrm>
            <a:off x="4555186" y="1388253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5" name="Google Shape;3435;p81"/>
          <p:cNvSpPr txBox="1"/>
          <p:nvPr>
            <p:ph hasCustomPrompt="1" idx="4" type="title"/>
          </p:nvPr>
        </p:nvSpPr>
        <p:spPr>
          <a:xfrm>
            <a:off x="4555186" y="3357131"/>
            <a:ext cx="241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6" name="Google Shape;3436;p81"/>
          <p:cNvSpPr txBox="1"/>
          <p:nvPr>
            <p:ph idx="5" type="subTitle"/>
          </p:nvPr>
        </p:nvSpPr>
        <p:spPr>
          <a:xfrm>
            <a:off x="4555186" y="4022650"/>
            <a:ext cx="2412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7" name="Google Shape;3437;p81"/>
          <p:cNvSpPr/>
          <p:nvPr>
            <p:ph idx="6" type="pic"/>
          </p:nvPr>
        </p:nvSpPr>
        <p:spPr>
          <a:xfrm>
            <a:off x="-8775" y="-18400"/>
            <a:ext cx="29934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8" name="Google Shape;3438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82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82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82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82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82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82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82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82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82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82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82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82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82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82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82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82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82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7" name="Google Shape;3457;p82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8" name="Google Shape;3458;p82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82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p82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82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82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3" name="Google Shape;3463;p82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82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82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82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82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82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82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82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82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82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82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82"/>
          <p:cNvSpPr/>
          <p:nvPr/>
        </p:nvSpPr>
        <p:spPr>
          <a:xfrm>
            <a:off x="7876339" y="374"/>
            <a:ext cx="556342" cy="556033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82"/>
          <p:cNvSpPr/>
          <p:nvPr/>
        </p:nvSpPr>
        <p:spPr>
          <a:xfrm>
            <a:off x="7876955" y="1021"/>
            <a:ext cx="555108" cy="55507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82"/>
          <p:cNvSpPr/>
          <p:nvPr/>
        </p:nvSpPr>
        <p:spPr>
          <a:xfrm>
            <a:off x="7955766" y="96605"/>
            <a:ext cx="398757" cy="363577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82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8" name="Google Shape;3478;p82"/>
          <p:cNvSpPr/>
          <p:nvPr/>
        </p:nvSpPr>
        <p:spPr>
          <a:xfrm>
            <a:off x="7319967" y="223"/>
            <a:ext cx="556372" cy="278202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82"/>
          <p:cNvSpPr/>
          <p:nvPr/>
        </p:nvSpPr>
        <p:spPr>
          <a:xfrm>
            <a:off x="7736631" y="264092"/>
            <a:ext cx="339" cy="1418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82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82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82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82"/>
          <p:cNvSpPr/>
          <p:nvPr/>
        </p:nvSpPr>
        <p:spPr>
          <a:xfrm>
            <a:off x="7883915" y="4583449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82"/>
          <p:cNvSpPr/>
          <p:nvPr/>
        </p:nvSpPr>
        <p:spPr>
          <a:xfrm>
            <a:off x="7883915" y="4631782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82"/>
          <p:cNvSpPr/>
          <p:nvPr/>
        </p:nvSpPr>
        <p:spPr>
          <a:xfrm>
            <a:off x="7883915" y="4680115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82"/>
          <p:cNvSpPr/>
          <p:nvPr/>
        </p:nvSpPr>
        <p:spPr>
          <a:xfrm>
            <a:off x="7883915" y="4728448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82"/>
          <p:cNvSpPr/>
          <p:nvPr/>
        </p:nvSpPr>
        <p:spPr>
          <a:xfrm>
            <a:off x="7883915" y="4776781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82"/>
          <p:cNvSpPr/>
          <p:nvPr/>
        </p:nvSpPr>
        <p:spPr>
          <a:xfrm>
            <a:off x="7883915" y="4825114"/>
            <a:ext cx="555898" cy="24198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82"/>
          <p:cNvSpPr/>
          <p:nvPr/>
        </p:nvSpPr>
        <p:spPr>
          <a:xfrm>
            <a:off x="7883915" y="4873478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82"/>
          <p:cNvSpPr/>
          <p:nvPr/>
        </p:nvSpPr>
        <p:spPr>
          <a:xfrm>
            <a:off x="7883915" y="4921811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82"/>
          <p:cNvSpPr/>
          <p:nvPr/>
        </p:nvSpPr>
        <p:spPr>
          <a:xfrm>
            <a:off x="7883915" y="4970144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82"/>
          <p:cNvSpPr/>
          <p:nvPr/>
        </p:nvSpPr>
        <p:spPr>
          <a:xfrm>
            <a:off x="7883915" y="5018477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82"/>
          <p:cNvSpPr/>
          <p:nvPr/>
        </p:nvSpPr>
        <p:spPr>
          <a:xfrm>
            <a:off x="7883915" y="5066810"/>
            <a:ext cx="555898" cy="24198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94" name="Google Shape;3494;p82"/>
          <p:cNvSpPr/>
          <p:nvPr/>
        </p:nvSpPr>
        <p:spPr>
          <a:xfrm>
            <a:off x="7328059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82"/>
          <p:cNvSpPr/>
          <p:nvPr/>
        </p:nvSpPr>
        <p:spPr>
          <a:xfrm rot="5400000">
            <a:off x="6772192" y="4583449"/>
            <a:ext cx="555898" cy="55620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82"/>
          <p:cNvSpPr/>
          <p:nvPr/>
        </p:nvSpPr>
        <p:spPr>
          <a:xfrm>
            <a:off x="7606126" y="4861704"/>
            <a:ext cx="277826" cy="277795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82"/>
          <p:cNvSpPr/>
          <p:nvPr/>
        </p:nvSpPr>
        <p:spPr>
          <a:xfrm rot="10800000">
            <a:off x="1538259" y="256235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82"/>
          <p:cNvSpPr/>
          <p:nvPr/>
        </p:nvSpPr>
        <p:spPr>
          <a:xfrm rot="10800000">
            <a:off x="1538259" y="19218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82"/>
          <p:cNvSpPr/>
          <p:nvPr/>
        </p:nvSpPr>
        <p:spPr>
          <a:xfrm rot="10800000">
            <a:off x="1538259" y="128130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82"/>
          <p:cNvSpPr/>
          <p:nvPr/>
        </p:nvSpPr>
        <p:spPr>
          <a:xfrm rot="10800000">
            <a:off x="1538259" y="6407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82"/>
          <p:cNvSpPr/>
          <p:nvPr/>
        </p:nvSpPr>
        <p:spPr>
          <a:xfrm rot="10800000">
            <a:off x="1538259" y="25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82"/>
          <p:cNvSpPr/>
          <p:nvPr/>
        </p:nvSpPr>
        <p:spPr>
          <a:xfrm rot="10800000">
            <a:off x="1538259" y="32030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82"/>
          <p:cNvSpPr/>
          <p:nvPr/>
        </p:nvSpPr>
        <p:spPr>
          <a:xfrm>
            <a:off x="-4" y="5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0"/>
                </a:moveTo>
                <a:lnTo>
                  <a:pt x="0" y="18033"/>
                </a:lnTo>
                <a:lnTo>
                  <a:pt x="18044" y="18033"/>
                </a:lnTo>
                <a:lnTo>
                  <a:pt x="18044" y="0"/>
                </a:lnTo>
                <a:close/>
              </a:path>
            </a:pathLst>
          </a:custGeom>
          <a:solidFill>
            <a:srgbClr val="F9F8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82"/>
          <p:cNvSpPr/>
          <p:nvPr/>
        </p:nvSpPr>
        <p:spPr>
          <a:xfrm>
            <a:off x="-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82"/>
          <p:cNvSpPr/>
          <p:nvPr/>
        </p:nvSpPr>
        <p:spPr>
          <a:xfrm>
            <a:off x="353086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82"/>
          <p:cNvSpPr/>
          <p:nvPr/>
        </p:nvSpPr>
        <p:spPr>
          <a:xfrm>
            <a:off x="28510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82"/>
          <p:cNvSpPr/>
          <p:nvPr/>
        </p:nvSpPr>
        <p:spPr>
          <a:xfrm>
            <a:off x="134406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p82"/>
          <p:cNvSpPr/>
          <p:nvPr/>
        </p:nvSpPr>
        <p:spPr>
          <a:xfrm>
            <a:off x="433412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82"/>
          <p:cNvSpPr/>
          <p:nvPr/>
        </p:nvSpPr>
        <p:spPr>
          <a:xfrm>
            <a:off x="568603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82"/>
          <p:cNvSpPr/>
          <p:nvPr/>
        </p:nvSpPr>
        <p:spPr>
          <a:xfrm>
            <a:off x="568603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82"/>
          <p:cNvSpPr/>
          <p:nvPr/>
        </p:nvSpPr>
        <p:spPr>
          <a:xfrm>
            <a:off x="568603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82"/>
          <p:cNvSpPr/>
          <p:nvPr/>
        </p:nvSpPr>
        <p:spPr>
          <a:xfrm>
            <a:off x="568603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82"/>
          <p:cNvSpPr/>
          <p:nvPr/>
        </p:nvSpPr>
        <p:spPr>
          <a:xfrm>
            <a:off x="568603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82"/>
          <p:cNvSpPr/>
          <p:nvPr/>
        </p:nvSpPr>
        <p:spPr>
          <a:xfrm>
            <a:off x="568603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82"/>
          <p:cNvSpPr/>
          <p:nvPr/>
        </p:nvSpPr>
        <p:spPr>
          <a:xfrm>
            <a:off x="444931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82"/>
          <p:cNvSpPr/>
          <p:nvPr/>
        </p:nvSpPr>
        <p:spPr>
          <a:xfrm>
            <a:off x="444931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82"/>
          <p:cNvSpPr/>
          <p:nvPr/>
        </p:nvSpPr>
        <p:spPr>
          <a:xfrm>
            <a:off x="444931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82"/>
          <p:cNvSpPr/>
          <p:nvPr/>
        </p:nvSpPr>
        <p:spPr>
          <a:xfrm>
            <a:off x="444931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82"/>
          <p:cNvSpPr/>
          <p:nvPr/>
        </p:nvSpPr>
        <p:spPr>
          <a:xfrm>
            <a:off x="444931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82"/>
          <p:cNvSpPr/>
          <p:nvPr/>
        </p:nvSpPr>
        <p:spPr>
          <a:xfrm>
            <a:off x="444931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82"/>
          <p:cNvSpPr/>
          <p:nvPr/>
        </p:nvSpPr>
        <p:spPr>
          <a:xfrm>
            <a:off x="320870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82"/>
          <p:cNvSpPr/>
          <p:nvPr/>
        </p:nvSpPr>
        <p:spPr>
          <a:xfrm>
            <a:off x="320870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82"/>
          <p:cNvSpPr/>
          <p:nvPr/>
        </p:nvSpPr>
        <p:spPr>
          <a:xfrm>
            <a:off x="320870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82"/>
          <p:cNvSpPr/>
          <p:nvPr/>
        </p:nvSpPr>
        <p:spPr>
          <a:xfrm>
            <a:off x="320870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82"/>
          <p:cNvSpPr/>
          <p:nvPr/>
        </p:nvSpPr>
        <p:spPr>
          <a:xfrm>
            <a:off x="320870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82"/>
          <p:cNvSpPr/>
          <p:nvPr/>
        </p:nvSpPr>
        <p:spPr>
          <a:xfrm>
            <a:off x="320870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82"/>
          <p:cNvSpPr/>
          <p:nvPr/>
        </p:nvSpPr>
        <p:spPr>
          <a:xfrm>
            <a:off x="197198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82"/>
          <p:cNvSpPr/>
          <p:nvPr/>
        </p:nvSpPr>
        <p:spPr>
          <a:xfrm>
            <a:off x="197198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82"/>
          <p:cNvSpPr/>
          <p:nvPr/>
        </p:nvSpPr>
        <p:spPr>
          <a:xfrm>
            <a:off x="197198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82"/>
          <p:cNvSpPr/>
          <p:nvPr/>
        </p:nvSpPr>
        <p:spPr>
          <a:xfrm>
            <a:off x="197198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82"/>
          <p:cNvSpPr/>
          <p:nvPr/>
        </p:nvSpPr>
        <p:spPr>
          <a:xfrm>
            <a:off x="197198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2" name="Google Shape;3532;p82"/>
          <p:cNvSpPr/>
          <p:nvPr/>
        </p:nvSpPr>
        <p:spPr>
          <a:xfrm>
            <a:off x="197198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82"/>
          <p:cNvSpPr/>
          <p:nvPr/>
        </p:nvSpPr>
        <p:spPr>
          <a:xfrm>
            <a:off x="73136" y="12886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82"/>
          <p:cNvSpPr/>
          <p:nvPr/>
        </p:nvSpPr>
        <p:spPr>
          <a:xfrm>
            <a:off x="73136" y="1183337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82"/>
          <p:cNvSpPr/>
          <p:nvPr/>
        </p:nvSpPr>
        <p:spPr>
          <a:xfrm>
            <a:off x="73136" y="107755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82"/>
          <p:cNvSpPr/>
          <p:nvPr/>
        </p:nvSpPr>
        <p:spPr>
          <a:xfrm>
            <a:off x="73136" y="972194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82"/>
          <p:cNvSpPr/>
          <p:nvPr/>
        </p:nvSpPr>
        <p:spPr>
          <a:xfrm>
            <a:off x="73136" y="866837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82"/>
          <p:cNvSpPr/>
          <p:nvPr/>
        </p:nvSpPr>
        <p:spPr>
          <a:xfrm>
            <a:off x="73136" y="76144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82"/>
          <p:cNvSpPr/>
          <p:nvPr/>
        </p:nvSpPr>
        <p:spPr>
          <a:xfrm>
            <a:off x="704575" y="278357"/>
            <a:ext cx="278209" cy="278178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82"/>
          <p:cNvSpPr/>
          <p:nvPr/>
        </p:nvSpPr>
        <p:spPr>
          <a:xfrm>
            <a:off x="982762" y="278357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82"/>
          <p:cNvSpPr/>
          <p:nvPr/>
        </p:nvSpPr>
        <p:spPr>
          <a:xfrm>
            <a:off x="982762" y="171"/>
            <a:ext cx="278178" cy="278209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2" name="Google Shape;3542;p82"/>
          <p:cNvSpPr/>
          <p:nvPr/>
        </p:nvSpPr>
        <p:spPr>
          <a:xfrm>
            <a:off x="1267842" y="413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82"/>
          <p:cNvSpPr/>
          <p:nvPr/>
        </p:nvSpPr>
        <p:spPr>
          <a:xfrm>
            <a:off x="704590" y="-702"/>
            <a:ext cx="278178" cy="278178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82"/>
          <p:cNvSpPr txBox="1"/>
          <p:nvPr>
            <p:ph type="title"/>
          </p:nvPr>
        </p:nvSpPr>
        <p:spPr>
          <a:xfrm>
            <a:off x="900138" y="7686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5" name="Google Shape;3545;p82"/>
          <p:cNvSpPr txBox="1"/>
          <p:nvPr>
            <p:ph idx="1" type="subTitle"/>
          </p:nvPr>
        </p:nvSpPr>
        <p:spPr>
          <a:xfrm>
            <a:off x="9001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46" name="Google Shape;3546;p82"/>
          <p:cNvSpPr txBox="1"/>
          <p:nvPr/>
        </p:nvSpPr>
        <p:spPr>
          <a:xfrm>
            <a:off x="727500" y="3611950"/>
            <a:ext cx="4757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b="1" sz="1000" u="sng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47" name="Google Shape;3547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83"/>
          <p:cNvSpPr/>
          <p:nvPr/>
        </p:nvSpPr>
        <p:spPr>
          <a:xfrm>
            <a:off x="8817853" y="353330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0" name="Google Shape;3550;p83"/>
          <p:cNvSpPr/>
          <p:nvPr/>
        </p:nvSpPr>
        <p:spPr>
          <a:xfrm>
            <a:off x="8465973" y="1020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p83"/>
          <p:cNvSpPr/>
          <p:nvPr/>
        </p:nvSpPr>
        <p:spPr>
          <a:xfrm flipH="1">
            <a:off x="7059304" y="1569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2" name="Google Shape;3552;p83"/>
          <p:cNvSpPr/>
          <p:nvPr/>
        </p:nvSpPr>
        <p:spPr>
          <a:xfrm>
            <a:off x="6707000" y="0"/>
            <a:ext cx="352339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83"/>
          <p:cNvSpPr/>
          <p:nvPr/>
        </p:nvSpPr>
        <p:spPr>
          <a:xfrm>
            <a:off x="6384229" y="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83"/>
          <p:cNvSpPr/>
          <p:nvPr/>
        </p:nvSpPr>
        <p:spPr>
          <a:xfrm>
            <a:off x="7059297" y="62794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83"/>
          <p:cNvSpPr/>
          <p:nvPr/>
        </p:nvSpPr>
        <p:spPr>
          <a:xfrm>
            <a:off x="7059297" y="1240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83"/>
          <p:cNvSpPr/>
          <p:nvPr/>
        </p:nvSpPr>
        <p:spPr>
          <a:xfrm>
            <a:off x="7059297" y="18525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83"/>
          <p:cNvSpPr/>
          <p:nvPr/>
        </p:nvSpPr>
        <p:spPr>
          <a:xfrm>
            <a:off x="7059297" y="24652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83"/>
          <p:cNvSpPr/>
          <p:nvPr/>
        </p:nvSpPr>
        <p:spPr>
          <a:xfrm>
            <a:off x="7059297" y="30775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83"/>
          <p:cNvSpPr/>
          <p:nvPr/>
        </p:nvSpPr>
        <p:spPr>
          <a:xfrm>
            <a:off x="7408404" y="1564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83"/>
          <p:cNvSpPr/>
          <p:nvPr/>
        </p:nvSpPr>
        <p:spPr>
          <a:xfrm>
            <a:off x="7582567" y="176508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84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84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p84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6" name="Google Shape;3566;p84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7" name="Google Shape;3567;p84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84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84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84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84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84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84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84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84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84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84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84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84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84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84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84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84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4" name="Google Shape;3584;p84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84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84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84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84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84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84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84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84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84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84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84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84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84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84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84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84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84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p84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84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4" name="Google Shape;3604;p84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84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84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84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84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9" name="Google Shape;3609;p84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0" name="Google Shape;3610;p84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84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2" name="Google Shape;3612;p84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3" name="Google Shape;3613;p84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84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84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84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617" name="Google Shape;3617;p84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84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9" name="Google Shape;3619;p84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0" name="Google Shape;3620;p84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621" name="Google Shape;3621;p84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2" name="Google Shape;3622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86"/>
          <p:cNvSpPr/>
          <p:nvPr/>
        </p:nvSpPr>
        <p:spPr>
          <a:xfrm>
            <a:off x="6777021" y="4854501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9" name="Google Shape;3629;p86"/>
          <p:cNvSpPr/>
          <p:nvPr/>
        </p:nvSpPr>
        <p:spPr>
          <a:xfrm>
            <a:off x="6777021" y="4918553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0" name="Google Shape;3630;p86"/>
          <p:cNvSpPr/>
          <p:nvPr/>
        </p:nvSpPr>
        <p:spPr>
          <a:xfrm>
            <a:off x="6777021" y="4982606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1" name="Google Shape;3631;p86"/>
          <p:cNvSpPr/>
          <p:nvPr/>
        </p:nvSpPr>
        <p:spPr>
          <a:xfrm>
            <a:off x="6777021" y="5046658"/>
            <a:ext cx="696691" cy="32067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2" name="Google Shape;3632;p86"/>
          <p:cNvSpPr/>
          <p:nvPr/>
        </p:nvSpPr>
        <p:spPr>
          <a:xfrm>
            <a:off x="6777021" y="5111119"/>
            <a:ext cx="696691" cy="31659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86"/>
          <p:cNvSpPr/>
          <p:nvPr/>
        </p:nvSpPr>
        <p:spPr>
          <a:xfrm>
            <a:off x="6777021" y="4790428"/>
            <a:ext cx="696691" cy="32067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p86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86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86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86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86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86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0" name="Google Shape;3640;p86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86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86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3" name="Google Shape;3643;p86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86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5" name="Google Shape;3645;p86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6" name="Google Shape;3646;p86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86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8" name="Google Shape;3648;p86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9" name="Google Shape;3649;p86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86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86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86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86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86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86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p86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p86"/>
          <p:cNvSpPr/>
          <p:nvPr/>
        </p:nvSpPr>
        <p:spPr>
          <a:xfrm rot="10800000">
            <a:off x="8097163" y="4438570"/>
            <a:ext cx="351958" cy="351919"/>
          </a:xfrm>
          <a:custGeom>
            <a:rect b="b" l="l" r="r" t="t"/>
            <a:pathLst>
              <a:path extrusionOk="0" h="9012" w="9013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86"/>
          <p:cNvSpPr/>
          <p:nvPr/>
        </p:nvSpPr>
        <p:spPr>
          <a:xfrm rot="10800000">
            <a:off x="7745284" y="4438570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86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86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1" name="Google Shape;3661;p86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2" name="Google Shape;3662;p86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86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86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5" name="Google Shape;3665;p86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6" name="Google Shape;3666;p86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7" name="Google Shape;3667;p86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86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86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86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86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86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3" name="Google Shape;3673;p86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86"/>
          <p:cNvSpPr/>
          <p:nvPr/>
        </p:nvSpPr>
        <p:spPr>
          <a:xfrm rot="10800000">
            <a:off x="7039901" y="4790472"/>
            <a:ext cx="704228" cy="351919"/>
          </a:xfrm>
          <a:custGeom>
            <a:rect b="b" l="l" r="r" t="t"/>
            <a:pathLst>
              <a:path extrusionOk="0" h="9012" w="18034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5" name="Google Shape;3675;p86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6" name="Google Shape;3676;p86"/>
          <p:cNvSpPr txBox="1"/>
          <p:nvPr>
            <p:ph type="ctrTitle"/>
          </p:nvPr>
        </p:nvSpPr>
        <p:spPr>
          <a:xfrm>
            <a:off x="3268537" y="1677250"/>
            <a:ext cx="5162100" cy="13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677" name="Google Shape;3677;p86"/>
          <p:cNvSpPr txBox="1"/>
          <p:nvPr>
            <p:ph idx="1" type="subTitle"/>
          </p:nvPr>
        </p:nvSpPr>
        <p:spPr>
          <a:xfrm>
            <a:off x="3268537" y="3081350"/>
            <a:ext cx="5162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78" name="Google Shape;3678;p86"/>
          <p:cNvSpPr/>
          <p:nvPr>
            <p:ph idx="2" type="pic"/>
          </p:nvPr>
        </p:nvSpPr>
        <p:spPr>
          <a:xfrm>
            <a:off x="0" y="0"/>
            <a:ext cx="2984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79" name="Google Shape;3679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p87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82" name="Google Shape;3682;p87"/>
          <p:cNvSpPr txBox="1"/>
          <p:nvPr>
            <p:ph hasCustomPrompt="1"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3" name="Google Shape;3683;p87"/>
          <p:cNvSpPr/>
          <p:nvPr>
            <p:ph idx="3" type="pic"/>
          </p:nvPr>
        </p:nvSpPr>
        <p:spPr>
          <a:xfrm>
            <a:off x="5830700" y="0"/>
            <a:ext cx="3303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84" name="Google Shape;3684;p87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p87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87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7" name="Google Shape;3687;p87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87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87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87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87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87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87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87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87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87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87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87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p87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0" name="Google Shape;3700;p87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1" name="Google Shape;3701;p87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87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87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87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87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87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87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87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87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87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87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87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87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87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87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6" name="Google Shape;3716;p87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7" name="Google Shape;3717;p87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p87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9" name="Google Shape;3719;p87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0" name="Google Shape;3720;p87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p87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2" name="Google Shape;3722;p87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3" name="Google Shape;3723;p87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87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87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6" name="Google Shape;3726;p87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7" name="Google Shape;3727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88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88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88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88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88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88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88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88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88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88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88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88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88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88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3" name="Google Shape;3743;p88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88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5" name="Google Shape;3745;p88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88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88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8" name="Google Shape;3748;p88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9" name="Google Shape;3749;p88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88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p88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p88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88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88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88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88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88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88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88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88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88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88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88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4" name="Google Shape;3764;p88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5" name="Google Shape;3765;p88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6" name="Google Shape;3766;p88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7" name="Google Shape;3767;p88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p88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9" name="Google Shape;3769;p88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0" name="Google Shape;3770;p88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1" name="Google Shape;3771;p88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2" name="Google Shape;3772;p88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88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4" name="Google Shape;3774;p88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76" name="Google Shape;3776;p88"/>
          <p:cNvSpPr txBox="1"/>
          <p:nvPr>
            <p:ph idx="1" type="body"/>
          </p:nvPr>
        </p:nvSpPr>
        <p:spPr>
          <a:xfrm>
            <a:off x="720000" y="12157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77" name="Google Shape;3777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78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89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89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89"/>
          <p:cNvSpPr/>
          <p:nvPr/>
        </p:nvSpPr>
        <p:spPr>
          <a:xfrm>
            <a:off x="774597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89"/>
          <p:cNvSpPr/>
          <p:nvPr/>
        </p:nvSpPr>
        <p:spPr>
          <a:xfrm>
            <a:off x="8099064" y="396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89"/>
          <p:cNvSpPr/>
          <p:nvPr/>
        </p:nvSpPr>
        <p:spPr>
          <a:xfrm>
            <a:off x="8031078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89"/>
          <p:cNvSpPr/>
          <p:nvPr/>
        </p:nvSpPr>
        <p:spPr>
          <a:xfrm>
            <a:off x="7880384" y="284719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89"/>
          <p:cNvSpPr/>
          <p:nvPr/>
        </p:nvSpPr>
        <p:spPr>
          <a:xfrm>
            <a:off x="8179390" y="28471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89"/>
          <p:cNvSpPr/>
          <p:nvPr/>
        </p:nvSpPr>
        <p:spPr>
          <a:xfrm>
            <a:off x="8448977" y="704194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4"/>
                </a:lnTo>
                <a:lnTo>
                  <a:pt x="18044" y="18044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89"/>
          <p:cNvSpPr/>
          <p:nvPr/>
        </p:nvSpPr>
        <p:spPr>
          <a:xfrm>
            <a:off x="9017584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89"/>
          <p:cNvSpPr/>
          <p:nvPr/>
        </p:nvSpPr>
        <p:spPr>
          <a:xfrm>
            <a:off x="9017584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89"/>
          <p:cNvSpPr/>
          <p:nvPr/>
        </p:nvSpPr>
        <p:spPr>
          <a:xfrm>
            <a:off x="9017584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89"/>
          <p:cNvSpPr/>
          <p:nvPr/>
        </p:nvSpPr>
        <p:spPr>
          <a:xfrm>
            <a:off x="9017584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1" name="Google Shape;3791;p89"/>
          <p:cNvSpPr/>
          <p:nvPr/>
        </p:nvSpPr>
        <p:spPr>
          <a:xfrm>
            <a:off x="9017584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89"/>
          <p:cNvSpPr/>
          <p:nvPr/>
        </p:nvSpPr>
        <p:spPr>
          <a:xfrm>
            <a:off x="9017584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3" name="Google Shape;3793;p89"/>
          <p:cNvSpPr/>
          <p:nvPr/>
        </p:nvSpPr>
        <p:spPr>
          <a:xfrm>
            <a:off x="8893912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4" name="Google Shape;3794;p89"/>
          <p:cNvSpPr/>
          <p:nvPr/>
        </p:nvSpPr>
        <p:spPr>
          <a:xfrm>
            <a:off x="8893912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5" name="Google Shape;3795;p89"/>
          <p:cNvSpPr/>
          <p:nvPr/>
        </p:nvSpPr>
        <p:spPr>
          <a:xfrm>
            <a:off x="8893912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6" name="Google Shape;3796;p89"/>
          <p:cNvSpPr/>
          <p:nvPr/>
        </p:nvSpPr>
        <p:spPr>
          <a:xfrm>
            <a:off x="8893912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89"/>
          <p:cNvSpPr/>
          <p:nvPr/>
        </p:nvSpPr>
        <p:spPr>
          <a:xfrm>
            <a:off x="8893912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8" name="Google Shape;3798;p89"/>
          <p:cNvSpPr/>
          <p:nvPr/>
        </p:nvSpPr>
        <p:spPr>
          <a:xfrm>
            <a:off x="8893912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9" name="Google Shape;3799;p89"/>
          <p:cNvSpPr/>
          <p:nvPr/>
        </p:nvSpPr>
        <p:spPr>
          <a:xfrm>
            <a:off x="8769850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89"/>
          <p:cNvSpPr/>
          <p:nvPr/>
        </p:nvSpPr>
        <p:spPr>
          <a:xfrm>
            <a:off x="8769850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89"/>
          <p:cNvSpPr/>
          <p:nvPr/>
        </p:nvSpPr>
        <p:spPr>
          <a:xfrm>
            <a:off x="8769850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89"/>
          <p:cNvSpPr/>
          <p:nvPr/>
        </p:nvSpPr>
        <p:spPr>
          <a:xfrm>
            <a:off x="8769850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89"/>
          <p:cNvSpPr/>
          <p:nvPr/>
        </p:nvSpPr>
        <p:spPr>
          <a:xfrm>
            <a:off x="8769850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89"/>
          <p:cNvSpPr/>
          <p:nvPr/>
        </p:nvSpPr>
        <p:spPr>
          <a:xfrm>
            <a:off x="8769850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89"/>
          <p:cNvSpPr/>
          <p:nvPr/>
        </p:nvSpPr>
        <p:spPr>
          <a:xfrm>
            <a:off x="8646179" y="12886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89"/>
          <p:cNvSpPr/>
          <p:nvPr/>
        </p:nvSpPr>
        <p:spPr>
          <a:xfrm>
            <a:off x="8646179" y="1183337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89"/>
          <p:cNvSpPr/>
          <p:nvPr/>
        </p:nvSpPr>
        <p:spPr>
          <a:xfrm>
            <a:off x="8646179" y="107755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89"/>
          <p:cNvSpPr/>
          <p:nvPr/>
        </p:nvSpPr>
        <p:spPr>
          <a:xfrm>
            <a:off x="8646179" y="972194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89"/>
          <p:cNvSpPr/>
          <p:nvPr/>
        </p:nvSpPr>
        <p:spPr>
          <a:xfrm>
            <a:off x="8646179" y="86683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89"/>
          <p:cNvSpPr/>
          <p:nvPr/>
        </p:nvSpPr>
        <p:spPr>
          <a:xfrm>
            <a:off x="8646179" y="761441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89"/>
          <p:cNvSpPr/>
          <p:nvPr/>
        </p:nvSpPr>
        <p:spPr>
          <a:xfrm>
            <a:off x="8522117" y="12886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89"/>
          <p:cNvSpPr/>
          <p:nvPr/>
        </p:nvSpPr>
        <p:spPr>
          <a:xfrm>
            <a:off x="8522117" y="1183337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89"/>
          <p:cNvSpPr/>
          <p:nvPr/>
        </p:nvSpPr>
        <p:spPr>
          <a:xfrm>
            <a:off x="8522117" y="107755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89"/>
          <p:cNvSpPr/>
          <p:nvPr/>
        </p:nvSpPr>
        <p:spPr>
          <a:xfrm>
            <a:off x="8522117" y="972194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p89"/>
          <p:cNvSpPr/>
          <p:nvPr/>
        </p:nvSpPr>
        <p:spPr>
          <a:xfrm>
            <a:off x="8522117" y="86683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6" name="Google Shape;3816;p89"/>
          <p:cNvSpPr/>
          <p:nvPr/>
        </p:nvSpPr>
        <p:spPr>
          <a:xfrm>
            <a:off x="8522117" y="761441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7" name="Google Shape;3817;p89"/>
          <p:cNvSpPr/>
          <p:nvPr/>
        </p:nvSpPr>
        <p:spPr>
          <a:xfrm rot="10800000">
            <a:off x="8448585" y="4433583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89"/>
          <p:cNvSpPr/>
          <p:nvPr/>
        </p:nvSpPr>
        <p:spPr>
          <a:xfrm rot="10800000">
            <a:off x="8448585" y="4433192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9" name="Google Shape;3819;p89"/>
          <p:cNvSpPr/>
          <p:nvPr/>
        </p:nvSpPr>
        <p:spPr>
          <a:xfrm rot="10800000">
            <a:off x="8801675" y="4786282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p89"/>
          <p:cNvSpPr/>
          <p:nvPr/>
        </p:nvSpPr>
        <p:spPr>
          <a:xfrm>
            <a:off x="8448563" y="37285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89"/>
          <p:cNvSpPr/>
          <p:nvPr/>
        </p:nvSpPr>
        <p:spPr>
          <a:xfrm>
            <a:off x="8414785" y="37294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89"/>
          <p:cNvSpPr/>
          <p:nvPr/>
        </p:nvSpPr>
        <p:spPr>
          <a:xfrm>
            <a:off x="8569853" y="38506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89"/>
          <p:cNvSpPr/>
          <p:nvPr/>
        </p:nvSpPr>
        <p:spPr>
          <a:xfrm>
            <a:off x="8459401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89"/>
          <p:cNvSpPr/>
          <p:nvPr/>
        </p:nvSpPr>
        <p:spPr>
          <a:xfrm>
            <a:off x="8480879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5" name="Google Shape;3825;p89"/>
          <p:cNvSpPr/>
          <p:nvPr/>
        </p:nvSpPr>
        <p:spPr>
          <a:xfrm>
            <a:off x="8541719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6" name="Google Shape;3826;p89"/>
          <p:cNvSpPr/>
          <p:nvPr/>
        </p:nvSpPr>
        <p:spPr>
          <a:xfrm>
            <a:off x="863516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7" name="Google Shape;3827;p89"/>
          <p:cNvSpPr/>
          <p:nvPr/>
        </p:nvSpPr>
        <p:spPr>
          <a:xfrm>
            <a:off x="8750090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89"/>
          <p:cNvSpPr/>
          <p:nvPr/>
        </p:nvSpPr>
        <p:spPr>
          <a:xfrm>
            <a:off x="8810930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89"/>
          <p:cNvSpPr/>
          <p:nvPr/>
        </p:nvSpPr>
        <p:spPr>
          <a:xfrm>
            <a:off x="8810930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89"/>
          <p:cNvSpPr/>
          <p:nvPr/>
        </p:nvSpPr>
        <p:spPr>
          <a:xfrm>
            <a:off x="8810930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89"/>
          <p:cNvSpPr/>
          <p:nvPr/>
        </p:nvSpPr>
        <p:spPr>
          <a:xfrm>
            <a:off x="8810930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89"/>
          <p:cNvSpPr/>
          <p:nvPr/>
        </p:nvSpPr>
        <p:spPr>
          <a:xfrm>
            <a:off x="881093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89"/>
          <p:cNvSpPr/>
          <p:nvPr/>
        </p:nvSpPr>
        <p:spPr>
          <a:xfrm>
            <a:off x="8810930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89"/>
          <p:cNvSpPr/>
          <p:nvPr/>
        </p:nvSpPr>
        <p:spPr>
          <a:xfrm>
            <a:off x="8810930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89"/>
          <p:cNvSpPr/>
          <p:nvPr/>
        </p:nvSpPr>
        <p:spPr>
          <a:xfrm>
            <a:off x="8810930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89"/>
          <p:cNvSpPr/>
          <p:nvPr/>
        </p:nvSpPr>
        <p:spPr>
          <a:xfrm>
            <a:off x="8810930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89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89"/>
          <p:cNvSpPr/>
          <p:nvPr/>
        </p:nvSpPr>
        <p:spPr>
          <a:xfrm>
            <a:off x="8750090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89"/>
          <p:cNvSpPr/>
          <p:nvPr/>
        </p:nvSpPr>
        <p:spPr>
          <a:xfrm>
            <a:off x="863516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89"/>
          <p:cNvSpPr/>
          <p:nvPr/>
        </p:nvSpPr>
        <p:spPr>
          <a:xfrm>
            <a:off x="8541719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89"/>
          <p:cNvSpPr/>
          <p:nvPr/>
        </p:nvSpPr>
        <p:spPr>
          <a:xfrm>
            <a:off x="8480879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89"/>
          <p:cNvSpPr/>
          <p:nvPr/>
        </p:nvSpPr>
        <p:spPr>
          <a:xfrm rot="5400000">
            <a:off x="8623419" y="32001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89"/>
          <p:cNvSpPr/>
          <p:nvPr/>
        </p:nvSpPr>
        <p:spPr>
          <a:xfrm flipH="1" rot="5400000">
            <a:off x="7745584" y="70438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89"/>
          <p:cNvSpPr/>
          <p:nvPr/>
        </p:nvSpPr>
        <p:spPr>
          <a:xfrm flipH="1" rot="5400000">
            <a:off x="8097874" y="70475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89"/>
          <p:cNvSpPr/>
          <p:nvPr/>
        </p:nvSpPr>
        <p:spPr>
          <a:xfrm flipH="1" rot="5400000">
            <a:off x="8098264" y="1056676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89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89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8" name="Google Shape;3848;p89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9" name="Google Shape;3849;p89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89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1" name="Google Shape;3851;p89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2" name="Google Shape;3852;p89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3" name="Google Shape;3853;p89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89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5" name="Google Shape;3855;p89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6" name="Google Shape;3856;p89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p89"/>
          <p:cNvSpPr/>
          <p:nvPr/>
        </p:nvSpPr>
        <p:spPr>
          <a:xfrm>
            <a:off x="7735577" y="5108989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89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89"/>
          <p:cNvSpPr/>
          <p:nvPr/>
        </p:nvSpPr>
        <p:spPr>
          <a:xfrm>
            <a:off x="7034887" y="-4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0" name="Google Shape;3860;p89"/>
          <p:cNvSpPr/>
          <p:nvPr/>
        </p:nvSpPr>
        <p:spPr>
          <a:xfrm>
            <a:off x="7034887" y="612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89"/>
          <p:cNvSpPr/>
          <p:nvPr/>
        </p:nvSpPr>
        <p:spPr>
          <a:xfrm>
            <a:off x="7034887" y="1224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89"/>
          <p:cNvSpPr/>
          <p:nvPr/>
        </p:nvSpPr>
        <p:spPr>
          <a:xfrm>
            <a:off x="7034887" y="1836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3" name="Google Shape;3863;p89"/>
          <p:cNvSpPr/>
          <p:nvPr/>
        </p:nvSpPr>
        <p:spPr>
          <a:xfrm>
            <a:off x="7034887" y="2449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89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66" name="Google Shape;3866;p89"/>
          <p:cNvSpPr txBox="1"/>
          <p:nvPr>
            <p:ph idx="1" type="subTitle"/>
          </p:nvPr>
        </p:nvSpPr>
        <p:spPr>
          <a:xfrm>
            <a:off x="4178970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67" name="Google Shape;3867;p89"/>
          <p:cNvSpPr txBox="1"/>
          <p:nvPr>
            <p:ph idx="2" type="subTitle"/>
          </p:nvPr>
        </p:nvSpPr>
        <p:spPr>
          <a:xfrm>
            <a:off x="713225" y="2421749"/>
            <a:ext cx="29451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68" name="Google Shape;3868;p89"/>
          <p:cNvSpPr txBox="1"/>
          <p:nvPr>
            <p:ph idx="3" type="subTitle"/>
          </p:nvPr>
        </p:nvSpPr>
        <p:spPr>
          <a:xfrm>
            <a:off x="713225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869" name="Google Shape;3869;p89"/>
          <p:cNvSpPr txBox="1"/>
          <p:nvPr>
            <p:ph idx="4" type="subTitle"/>
          </p:nvPr>
        </p:nvSpPr>
        <p:spPr>
          <a:xfrm>
            <a:off x="4178970" y="1997175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870" name="Google Shape;3870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90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3" name="Google Shape;3873;p90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90"/>
          <p:cNvSpPr/>
          <p:nvPr/>
        </p:nvSpPr>
        <p:spPr>
          <a:xfrm>
            <a:off x="7735577" y="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5" name="Google Shape;3875;p90"/>
          <p:cNvSpPr/>
          <p:nvPr/>
        </p:nvSpPr>
        <p:spPr>
          <a:xfrm>
            <a:off x="7735577" y="61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6" name="Google Shape;3876;p90"/>
          <p:cNvSpPr/>
          <p:nvPr/>
        </p:nvSpPr>
        <p:spPr>
          <a:xfrm>
            <a:off x="7735577" y="122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90"/>
          <p:cNvSpPr/>
          <p:nvPr/>
        </p:nvSpPr>
        <p:spPr>
          <a:xfrm>
            <a:off x="7735577" y="183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90"/>
          <p:cNvSpPr/>
          <p:nvPr/>
        </p:nvSpPr>
        <p:spPr>
          <a:xfrm>
            <a:off x="7735577" y="244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90"/>
          <p:cNvSpPr/>
          <p:nvPr/>
        </p:nvSpPr>
        <p:spPr>
          <a:xfrm>
            <a:off x="7735577" y="306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90"/>
          <p:cNvSpPr/>
          <p:nvPr/>
        </p:nvSpPr>
        <p:spPr>
          <a:xfrm>
            <a:off x="7031388" y="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90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90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90"/>
          <p:cNvSpPr/>
          <p:nvPr/>
        </p:nvSpPr>
        <p:spPr>
          <a:xfrm>
            <a:off x="7735577" y="367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90"/>
          <p:cNvSpPr/>
          <p:nvPr/>
        </p:nvSpPr>
        <p:spPr>
          <a:xfrm>
            <a:off x="7735577" y="428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90"/>
          <p:cNvSpPr/>
          <p:nvPr/>
        </p:nvSpPr>
        <p:spPr>
          <a:xfrm>
            <a:off x="7735577" y="489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90"/>
          <p:cNvSpPr/>
          <p:nvPr/>
        </p:nvSpPr>
        <p:spPr>
          <a:xfrm>
            <a:off x="7735577" y="551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7" name="Google Shape;3887;p90"/>
          <p:cNvSpPr/>
          <p:nvPr/>
        </p:nvSpPr>
        <p:spPr>
          <a:xfrm>
            <a:off x="7735577" y="612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p90"/>
          <p:cNvSpPr/>
          <p:nvPr/>
        </p:nvSpPr>
        <p:spPr>
          <a:xfrm>
            <a:off x="7735577" y="673964"/>
            <a:ext cx="704228" cy="30264"/>
          </a:xfrm>
          <a:custGeom>
            <a:rect b="b" l="l" r="r" t="t"/>
            <a:pathLst>
              <a:path extrusionOk="0" h="775" w="18034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9" name="Google Shape;3889;p90"/>
          <p:cNvSpPr/>
          <p:nvPr/>
        </p:nvSpPr>
        <p:spPr>
          <a:xfrm>
            <a:off x="7383659" y="352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90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1" name="Google Shape;3891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92" name="Google Shape;3892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93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p91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5" name="Google Shape;3895;p91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6" name="Google Shape;3896;p91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7" name="Google Shape;3897;p91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91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9" name="Google Shape;3899;p91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0" name="Google Shape;3900;p91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91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91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91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91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91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91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91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91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91"/>
          <p:cNvSpPr/>
          <p:nvPr/>
        </p:nvSpPr>
        <p:spPr>
          <a:xfrm>
            <a:off x="8450800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91"/>
          <p:cNvSpPr/>
          <p:nvPr/>
        </p:nvSpPr>
        <p:spPr>
          <a:xfrm>
            <a:off x="8472278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91"/>
          <p:cNvSpPr/>
          <p:nvPr/>
        </p:nvSpPr>
        <p:spPr>
          <a:xfrm>
            <a:off x="853311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91"/>
          <p:cNvSpPr/>
          <p:nvPr/>
        </p:nvSpPr>
        <p:spPr>
          <a:xfrm>
            <a:off x="8626564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91"/>
          <p:cNvSpPr/>
          <p:nvPr/>
        </p:nvSpPr>
        <p:spPr>
          <a:xfrm>
            <a:off x="8741488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91"/>
          <p:cNvSpPr/>
          <p:nvPr/>
        </p:nvSpPr>
        <p:spPr>
          <a:xfrm>
            <a:off x="8802328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91"/>
          <p:cNvSpPr/>
          <p:nvPr/>
        </p:nvSpPr>
        <p:spPr>
          <a:xfrm>
            <a:off x="8802328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91"/>
          <p:cNvSpPr/>
          <p:nvPr/>
        </p:nvSpPr>
        <p:spPr>
          <a:xfrm>
            <a:off x="8802328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91"/>
          <p:cNvSpPr/>
          <p:nvPr/>
        </p:nvSpPr>
        <p:spPr>
          <a:xfrm>
            <a:off x="8802328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91"/>
          <p:cNvSpPr/>
          <p:nvPr/>
        </p:nvSpPr>
        <p:spPr>
          <a:xfrm>
            <a:off x="880232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p91"/>
          <p:cNvSpPr/>
          <p:nvPr/>
        </p:nvSpPr>
        <p:spPr>
          <a:xfrm>
            <a:off x="8802328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91"/>
          <p:cNvSpPr/>
          <p:nvPr/>
        </p:nvSpPr>
        <p:spPr>
          <a:xfrm>
            <a:off x="880232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p91"/>
          <p:cNvSpPr/>
          <p:nvPr/>
        </p:nvSpPr>
        <p:spPr>
          <a:xfrm>
            <a:off x="8802328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91"/>
          <p:cNvSpPr/>
          <p:nvPr/>
        </p:nvSpPr>
        <p:spPr>
          <a:xfrm>
            <a:off x="8802328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3" name="Google Shape;3923;p91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p91"/>
          <p:cNvSpPr/>
          <p:nvPr/>
        </p:nvSpPr>
        <p:spPr>
          <a:xfrm>
            <a:off x="8741488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91"/>
          <p:cNvSpPr/>
          <p:nvPr/>
        </p:nvSpPr>
        <p:spPr>
          <a:xfrm>
            <a:off x="8626564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91"/>
          <p:cNvSpPr/>
          <p:nvPr/>
        </p:nvSpPr>
        <p:spPr>
          <a:xfrm>
            <a:off x="8533118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91"/>
          <p:cNvSpPr/>
          <p:nvPr/>
        </p:nvSpPr>
        <p:spPr>
          <a:xfrm>
            <a:off x="8472278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91"/>
          <p:cNvSpPr/>
          <p:nvPr/>
        </p:nvSpPr>
        <p:spPr>
          <a:xfrm>
            <a:off x="7728093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91"/>
          <p:cNvSpPr/>
          <p:nvPr/>
        </p:nvSpPr>
        <p:spPr>
          <a:xfrm>
            <a:off x="7728874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91"/>
          <p:cNvSpPr/>
          <p:nvPr/>
        </p:nvSpPr>
        <p:spPr>
          <a:xfrm>
            <a:off x="7828686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91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91"/>
          <p:cNvSpPr/>
          <p:nvPr/>
        </p:nvSpPr>
        <p:spPr>
          <a:xfrm>
            <a:off x="7023464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91"/>
          <p:cNvSpPr/>
          <p:nvPr/>
        </p:nvSpPr>
        <p:spPr>
          <a:xfrm>
            <a:off x="7551158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91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5" name="Google Shape;3935;p91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6" name="Google Shape;3936;p91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7" name="Google Shape;3937;p91"/>
          <p:cNvSpPr/>
          <p:nvPr/>
        </p:nvSpPr>
        <p:spPr>
          <a:xfrm>
            <a:off x="7735577" y="4435025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91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9" name="Google Shape;3939;p91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0" name="Google Shape;3940;p91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1" name="Google Shape;3941;p91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2" name="Google Shape;3942;p91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3" name="Google Shape;3943;p91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4" name="Google Shape;3944;p91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91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p91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7" name="Google Shape;3947;p91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48" name="Google Shape;3948;p91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91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0" name="Google Shape;3950;p91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91"/>
          <p:cNvSpPr/>
          <p:nvPr/>
        </p:nvSpPr>
        <p:spPr>
          <a:xfrm>
            <a:off x="7735577" y="511494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52" name="Google Shape;3952;p91"/>
          <p:cNvSpPr txBox="1"/>
          <p:nvPr>
            <p:ph type="title"/>
          </p:nvPr>
        </p:nvSpPr>
        <p:spPr>
          <a:xfrm>
            <a:off x="713225" y="676950"/>
            <a:ext cx="45336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53" name="Google Shape;3953;p91"/>
          <p:cNvSpPr txBox="1"/>
          <p:nvPr>
            <p:ph idx="1" type="subTitle"/>
          </p:nvPr>
        </p:nvSpPr>
        <p:spPr>
          <a:xfrm>
            <a:off x="713225" y="1972200"/>
            <a:ext cx="4533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954" name="Google Shape;3954;p91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3955" name="Google Shape;3955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92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58" name="Google Shape;3958;p92"/>
          <p:cNvSpPr/>
          <p:nvPr/>
        </p:nvSpPr>
        <p:spPr>
          <a:xfrm>
            <a:off x="8406348" y="55097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92"/>
          <p:cNvSpPr/>
          <p:nvPr/>
        </p:nvSpPr>
        <p:spPr>
          <a:xfrm>
            <a:off x="8406348" y="61220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0" name="Google Shape;3960;p92"/>
          <p:cNvSpPr/>
          <p:nvPr/>
        </p:nvSpPr>
        <p:spPr>
          <a:xfrm>
            <a:off x="8406348" y="67343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1" name="Google Shape;3961;p92"/>
          <p:cNvSpPr/>
          <p:nvPr/>
        </p:nvSpPr>
        <p:spPr>
          <a:xfrm>
            <a:off x="8406348" y="7346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2" name="Google Shape;3962;p92"/>
          <p:cNvSpPr/>
          <p:nvPr/>
        </p:nvSpPr>
        <p:spPr>
          <a:xfrm>
            <a:off x="8406348" y="795892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p92"/>
          <p:cNvSpPr/>
          <p:nvPr/>
        </p:nvSpPr>
        <p:spPr>
          <a:xfrm>
            <a:off x="8406348" y="8571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4" name="Google Shape;3964;p92"/>
          <p:cNvSpPr/>
          <p:nvPr/>
        </p:nvSpPr>
        <p:spPr>
          <a:xfrm>
            <a:off x="8406348" y="91839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p92"/>
          <p:cNvSpPr/>
          <p:nvPr/>
        </p:nvSpPr>
        <p:spPr>
          <a:xfrm>
            <a:off x="8406348" y="979622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6" name="Google Shape;3966;p92"/>
          <p:cNvSpPr/>
          <p:nvPr/>
        </p:nvSpPr>
        <p:spPr>
          <a:xfrm>
            <a:off x="8406348" y="1040462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7" name="Google Shape;3967;p92"/>
          <p:cNvSpPr/>
          <p:nvPr/>
        </p:nvSpPr>
        <p:spPr>
          <a:xfrm>
            <a:off x="8406348" y="1102083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8" name="Google Shape;3968;p92"/>
          <p:cNvSpPr/>
          <p:nvPr/>
        </p:nvSpPr>
        <p:spPr>
          <a:xfrm>
            <a:off x="8406348" y="116292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9" name="Google Shape;3969;p92"/>
          <p:cNvSpPr/>
          <p:nvPr/>
        </p:nvSpPr>
        <p:spPr>
          <a:xfrm>
            <a:off x="8406348" y="1224153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0" name="Google Shape;3970;p92"/>
          <p:cNvSpPr/>
          <p:nvPr/>
        </p:nvSpPr>
        <p:spPr>
          <a:xfrm>
            <a:off x="8405957" y="1254769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p92"/>
          <p:cNvSpPr/>
          <p:nvPr/>
        </p:nvSpPr>
        <p:spPr>
          <a:xfrm>
            <a:off x="8372179" y="1255667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2" name="Google Shape;3972;p92"/>
          <p:cNvSpPr/>
          <p:nvPr/>
        </p:nvSpPr>
        <p:spPr>
          <a:xfrm>
            <a:off x="8527247" y="1376839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3" name="Google Shape;3973;p92"/>
          <p:cNvSpPr/>
          <p:nvPr/>
        </p:nvSpPr>
        <p:spPr>
          <a:xfrm>
            <a:off x="8423550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92"/>
          <p:cNvSpPr/>
          <p:nvPr/>
        </p:nvSpPr>
        <p:spPr>
          <a:xfrm>
            <a:off x="8445028" y="199091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5" name="Google Shape;3975;p92"/>
          <p:cNvSpPr/>
          <p:nvPr/>
        </p:nvSpPr>
        <p:spPr>
          <a:xfrm>
            <a:off x="850586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92"/>
          <p:cNvSpPr/>
          <p:nvPr/>
        </p:nvSpPr>
        <p:spPr>
          <a:xfrm>
            <a:off x="8599314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7" name="Google Shape;3977;p92"/>
          <p:cNvSpPr/>
          <p:nvPr/>
        </p:nvSpPr>
        <p:spPr>
          <a:xfrm>
            <a:off x="8714238" y="199091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92"/>
          <p:cNvSpPr/>
          <p:nvPr/>
        </p:nvSpPr>
        <p:spPr>
          <a:xfrm>
            <a:off x="8775078" y="199091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9" name="Google Shape;3979;p92"/>
          <p:cNvSpPr/>
          <p:nvPr/>
        </p:nvSpPr>
        <p:spPr>
          <a:xfrm>
            <a:off x="8775078" y="199091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92"/>
          <p:cNvSpPr/>
          <p:nvPr/>
        </p:nvSpPr>
        <p:spPr>
          <a:xfrm>
            <a:off x="8775078" y="199091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92"/>
          <p:cNvSpPr/>
          <p:nvPr/>
        </p:nvSpPr>
        <p:spPr>
          <a:xfrm>
            <a:off x="8775078" y="199091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92"/>
          <p:cNvSpPr/>
          <p:nvPr/>
        </p:nvSpPr>
        <p:spPr>
          <a:xfrm>
            <a:off x="8775078" y="199091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3" name="Google Shape;3983;p92"/>
          <p:cNvSpPr/>
          <p:nvPr/>
        </p:nvSpPr>
        <p:spPr>
          <a:xfrm>
            <a:off x="8775078" y="7858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p92"/>
          <p:cNvSpPr/>
          <p:nvPr/>
        </p:nvSpPr>
        <p:spPr>
          <a:xfrm>
            <a:off x="877507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5" name="Google Shape;3985;p92"/>
          <p:cNvSpPr/>
          <p:nvPr/>
        </p:nvSpPr>
        <p:spPr>
          <a:xfrm>
            <a:off x="8775078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6" name="Google Shape;3986;p92"/>
          <p:cNvSpPr/>
          <p:nvPr/>
        </p:nvSpPr>
        <p:spPr>
          <a:xfrm>
            <a:off x="8775078" y="-14724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7" name="Google Shape;3987;p92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1025">
            <a:solidFill>
              <a:srgbClr val="262B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8" name="Google Shape;3988;p92"/>
          <p:cNvSpPr/>
          <p:nvPr/>
        </p:nvSpPr>
        <p:spPr>
          <a:xfrm>
            <a:off x="8714238" y="-14724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9" name="Google Shape;3989;p92"/>
          <p:cNvSpPr/>
          <p:nvPr/>
        </p:nvSpPr>
        <p:spPr>
          <a:xfrm>
            <a:off x="8599314" y="-10549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0" name="Google Shape;3990;p92"/>
          <p:cNvSpPr/>
          <p:nvPr/>
        </p:nvSpPr>
        <p:spPr>
          <a:xfrm>
            <a:off x="8505868" y="-2716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1" name="Google Shape;3991;p92"/>
          <p:cNvSpPr/>
          <p:nvPr/>
        </p:nvSpPr>
        <p:spPr>
          <a:xfrm>
            <a:off x="8445028" y="7858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2" name="Google Shape;3992;p92"/>
          <p:cNvSpPr/>
          <p:nvPr/>
        </p:nvSpPr>
        <p:spPr>
          <a:xfrm>
            <a:off x="7700843" y="-153218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3" name="Google Shape;3993;p92"/>
          <p:cNvSpPr/>
          <p:nvPr/>
        </p:nvSpPr>
        <p:spPr>
          <a:xfrm>
            <a:off x="7701624" y="-152398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4" name="Google Shape;3994;p92"/>
          <p:cNvSpPr/>
          <p:nvPr/>
        </p:nvSpPr>
        <p:spPr>
          <a:xfrm>
            <a:off x="7801436" y="-31343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5" name="Google Shape;3995;p92"/>
          <p:cNvSpPr/>
          <p:nvPr/>
        </p:nvSpPr>
        <p:spPr>
          <a:xfrm>
            <a:off x="8764412" y="1959346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6" name="Google Shape;3996;p92"/>
          <p:cNvSpPr/>
          <p:nvPr/>
        </p:nvSpPr>
        <p:spPr>
          <a:xfrm>
            <a:off x="6996214" y="-15340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7" name="Google Shape;3997;p92"/>
          <p:cNvSpPr/>
          <p:nvPr/>
        </p:nvSpPr>
        <p:spPr>
          <a:xfrm>
            <a:off x="7523908" y="180777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8" name="Google Shape;3998;p92"/>
          <p:cNvSpPr/>
          <p:nvPr/>
        </p:nvSpPr>
        <p:spPr>
          <a:xfrm>
            <a:off x="2464684" y="4956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9" name="Google Shape;3999;p92"/>
          <p:cNvSpPr/>
          <p:nvPr/>
        </p:nvSpPr>
        <p:spPr>
          <a:xfrm>
            <a:off x="2464684" y="4604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92"/>
          <p:cNvSpPr/>
          <p:nvPr/>
        </p:nvSpPr>
        <p:spPr>
          <a:xfrm>
            <a:off x="2112765" y="460400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92"/>
          <p:cNvSpPr/>
          <p:nvPr/>
        </p:nvSpPr>
        <p:spPr>
          <a:xfrm>
            <a:off x="1408577" y="4604000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2" name="Google Shape;4002;p92"/>
          <p:cNvSpPr/>
          <p:nvPr/>
        </p:nvSpPr>
        <p:spPr>
          <a:xfrm>
            <a:off x="1408577" y="466523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92"/>
          <p:cNvSpPr/>
          <p:nvPr/>
        </p:nvSpPr>
        <p:spPr>
          <a:xfrm>
            <a:off x="1408577" y="4726461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92"/>
          <p:cNvSpPr/>
          <p:nvPr/>
        </p:nvSpPr>
        <p:spPr>
          <a:xfrm>
            <a:off x="1408577" y="478769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92"/>
          <p:cNvSpPr/>
          <p:nvPr/>
        </p:nvSpPr>
        <p:spPr>
          <a:xfrm>
            <a:off x="1408577" y="48489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6" name="Google Shape;4006;p92"/>
          <p:cNvSpPr/>
          <p:nvPr/>
        </p:nvSpPr>
        <p:spPr>
          <a:xfrm>
            <a:off x="1408577" y="49101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7" name="Google Shape;4007;p92"/>
          <p:cNvSpPr/>
          <p:nvPr/>
        </p:nvSpPr>
        <p:spPr>
          <a:xfrm>
            <a:off x="1408577" y="497142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8" name="Google Shape;4008;p92"/>
          <p:cNvSpPr/>
          <p:nvPr/>
        </p:nvSpPr>
        <p:spPr>
          <a:xfrm>
            <a:off x="1408577" y="5032652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9" name="Google Shape;4009;p92"/>
          <p:cNvSpPr/>
          <p:nvPr/>
        </p:nvSpPr>
        <p:spPr>
          <a:xfrm>
            <a:off x="1408577" y="509388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0" name="Google Shape;4010;p92"/>
          <p:cNvSpPr/>
          <p:nvPr/>
        </p:nvSpPr>
        <p:spPr>
          <a:xfrm>
            <a:off x="1408577" y="5155113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92"/>
          <p:cNvSpPr/>
          <p:nvPr/>
        </p:nvSpPr>
        <p:spPr>
          <a:xfrm>
            <a:off x="1408577" y="521634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12" name="Google Shape;4012;p92"/>
          <p:cNvSpPr/>
          <p:nvPr/>
        </p:nvSpPr>
        <p:spPr>
          <a:xfrm>
            <a:off x="704388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92"/>
          <p:cNvSpPr/>
          <p:nvPr/>
        </p:nvSpPr>
        <p:spPr>
          <a:xfrm rot="5400000">
            <a:off x="199" y="4604000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92"/>
          <p:cNvSpPr/>
          <p:nvPr/>
        </p:nvSpPr>
        <p:spPr>
          <a:xfrm>
            <a:off x="1056659" y="4956506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92"/>
          <p:cNvSpPr/>
          <p:nvPr/>
        </p:nvSpPr>
        <p:spPr>
          <a:xfrm>
            <a:off x="1408577" y="5283924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16" name="Google Shape;4016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93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19" name="Google Shape;4019;p93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0" name="Google Shape;4020;p93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1" name="Google Shape;4021;p93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2" name="Google Shape;4022;p93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3" name="Google Shape;4023;p93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93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5" name="Google Shape;4025;p93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6" name="Google Shape;4026;p93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7" name="Google Shape;4027;p93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8" name="Google Shape;4028;p93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9" name="Google Shape;4029;p93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0" name="Google Shape;4030;p93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1" name="Google Shape;4031;p93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2" name="Google Shape;4032;p93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3" name="Google Shape;4033;p93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4" name="Google Shape;4034;p93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5" name="Google Shape;4035;p93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6" name="Google Shape;4036;p93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7" name="Google Shape;4037;p93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8" name="Google Shape;4038;p93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9" name="Google Shape;4039;p93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0" name="Google Shape;4040;p93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1" name="Google Shape;4041;p93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93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3" name="Google Shape;4043;p93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93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93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93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93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93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9" name="Google Shape;4049;p93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p93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93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93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93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93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93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93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93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93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93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0" name="Google Shape;4060;p93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1" name="Google Shape;4061;p93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2" name="Google Shape;4062;p93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3" name="Google Shape;4063;p93"/>
          <p:cNvSpPr/>
          <p:nvPr/>
        </p:nvSpPr>
        <p:spPr>
          <a:xfrm>
            <a:off x="7745296" y="407"/>
            <a:ext cx="704618" cy="704228"/>
          </a:xfrm>
          <a:custGeom>
            <a:rect b="b" l="l" r="r" t="t"/>
            <a:pathLst>
              <a:path extrusionOk="0" h="18034" w="18044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4" name="Google Shape;4064;p93"/>
          <p:cNvSpPr/>
          <p:nvPr/>
        </p:nvSpPr>
        <p:spPr>
          <a:xfrm>
            <a:off x="7746077" y="1227"/>
            <a:ext cx="703056" cy="703017"/>
          </a:xfrm>
          <a:custGeom>
            <a:rect b="b" l="l" r="r" t="t"/>
            <a:pathLst>
              <a:path extrusionOk="0" h="18003" w="18004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5" name="Google Shape;4065;p93"/>
          <p:cNvSpPr/>
          <p:nvPr/>
        </p:nvSpPr>
        <p:spPr>
          <a:xfrm>
            <a:off x="7845889" y="122282"/>
            <a:ext cx="505034" cy="460478"/>
          </a:xfrm>
          <a:custGeom>
            <a:rect b="b" l="l" r="r" t="t"/>
            <a:pathLst>
              <a:path extrusionOk="0" h="11792" w="12933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6" name="Google Shape;4066;p93"/>
          <p:cNvSpPr/>
          <p:nvPr/>
        </p:nvSpPr>
        <p:spPr>
          <a:xfrm>
            <a:off x="9027078" y="1190699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7" name="Google Shape;4067;p93"/>
          <p:cNvSpPr/>
          <p:nvPr/>
        </p:nvSpPr>
        <p:spPr>
          <a:xfrm>
            <a:off x="9027078" y="1085342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8" name="Google Shape;4068;p93"/>
          <p:cNvSpPr/>
          <p:nvPr/>
        </p:nvSpPr>
        <p:spPr>
          <a:xfrm>
            <a:off x="9027078" y="979555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9" name="Google Shape;4069;p93"/>
          <p:cNvSpPr/>
          <p:nvPr/>
        </p:nvSpPr>
        <p:spPr>
          <a:xfrm>
            <a:off x="9027078" y="87419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93"/>
          <p:cNvSpPr/>
          <p:nvPr/>
        </p:nvSpPr>
        <p:spPr>
          <a:xfrm>
            <a:off x="9027078" y="768842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93"/>
          <p:cNvSpPr/>
          <p:nvPr/>
        </p:nvSpPr>
        <p:spPr>
          <a:xfrm>
            <a:off x="8903016" y="1190699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93"/>
          <p:cNvSpPr/>
          <p:nvPr/>
        </p:nvSpPr>
        <p:spPr>
          <a:xfrm>
            <a:off x="8903016" y="1085342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p93"/>
          <p:cNvSpPr/>
          <p:nvPr/>
        </p:nvSpPr>
        <p:spPr>
          <a:xfrm>
            <a:off x="8903016" y="979555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93"/>
          <p:cNvSpPr/>
          <p:nvPr/>
        </p:nvSpPr>
        <p:spPr>
          <a:xfrm>
            <a:off x="8903016" y="87419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93"/>
          <p:cNvSpPr/>
          <p:nvPr/>
        </p:nvSpPr>
        <p:spPr>
          <a:xfrm>
            <a:off x="8903016" y="768842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6" name="Google Shape;4076;p93"/>
          <p:cNvSpPr/>
          <p:nvPr/>
        </p:nvSpPr>
        <p:spPr>
          <a:xfrm>
            <a:off x="8449562" y="38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p93"/>
          <p:cNvSpPr/>
          <p:nvPr/>
        </p:nvSpPr>
        <p:spPr>
          <a:xfrm>
            <a:off x="8449562" y="61222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8" name="Google Shape;4078;p93"/>
          <p:cNvSpPr/>
          <p:nvPr/>
        </p:nvSpPr>
        <p:spPr>
          <a:xfrm>
            <a:off x="8449875" y="12247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9" name="Google Shape;4079;p93"/>
          <p:cNvSpPr/>
          <p:nvPr/>
        </p:nvSpPr>
        <p:spPr>
          <a:xfrm>
            <a:off x="8449875" y="184098"/>
            <a:ext cx="703837" cy="30264"/>
          </a:xfrm>
          <a:custGeom>
            <a:rect b="b" l="l" r="r" t="t"/>
            <a:pathLst>
              <a:path extrusionOk="0" h="775" w="18024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0" name="Google Shape;4080;p93"/>
          <p:cNvSpPr/>
          <p:nvPr/>
        </p:nvSpPr>
        <p:spPr>
          <a:xfrm>
            <a:off x="8449875" y="2449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93"/>
          <p:cNvSpPr/>
          <p:nvPr/>
        </p:nvSpPr>
        <p:spPr>
          <a:xfrm>
            <a:off x="8449875" y="3061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2" name="Google Shape;4082;p93"/>
          <p:cNvSpPr/>
          <p:nvPr/>
        </p:nvSpPr>
        <p:spPr>
          <a:xfrm>
            <a:off x="8449875" y="36743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3" name="Google Shape;4083;p93"/>
          <p:cNvSpPr/>
          <p:nvPr/>
        </p:nvSpPr>
        <p:spPr>
          <a:xfrm>
            <a:off x="8449875" y="42866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4" name="Google Shape;4084;p93"/>
          <p:cNvSpPr/>
          <p:nvPr/>
        </p:nvSpPr>
        <p:spPr>
          <a:xfrm>
            <a:off x="8449875" y="48989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5" name="Google Shape;4085;p93"/>
          <p:cNvSpPr/>
          <p:nvPr/>
        </p:nvSpPr>
        <p:spPr>
          <a:xfrm>
            <a:off x="8449875" y="55112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6" name="Google Shape;4086;p93"/>
          <p:cNvSpPr/>
          <p:nvPr/>
        </p:nvSpPr>
        <p:spPr>
          <a:xfrm>
            <a:off x="8449875" y="612359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7" name="Google Shape;4087;p93"/>
          <p:cNvSpPr/>
          <p:nvPr/>
        </p:nvSpPr>
        <p:spPr>
          <a:xfrm>
            <a:off x="8449875" y="673590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8" name="Google Shape;4088;p93"/>
          <p:cNvSpPr/>
          <p:nvPr/>
        </p:nvSpPr>
        <p:spPr>
          <a:xfrm>
            <a:off x="7040667" y="2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9" name="Google Shape;4089;p93"/>
          <p:cNvSpPr/>
          <p:nvPr/>
        </p:nvSpPr>
        <p:spPr>
          <a:xfrm>
            <a:off x="7568360" y="334402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0" name="Google Shape;4090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9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93" name="Google Shape;4093;p9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4" name="Google Shape;4094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95"/>
          <p:cNvSpPr/>
          <p:nvPr/>
        </p:nvSpPr>
        <p:spPr>
          <a:xfrm>
            <a:off x="8791684" y="4787335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7" name="Google Shape;4097;p95"/>
          <p:cNvSpPr/>
          <p:nvPr/>
        </p:nvSpPr>
        <p:spPr>
          <a:xfrm>
            <a:off x="8791684" y="4435416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8" name="Google Shape;4098;p95"/>
          <p:cNvSpPr/>
          <p:nvPr/>
        </p:nvSpPr>
        <p:spPr>
          <a:xfrm>
            <a:off x="8439765" y="4435025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95"/>
          <p:cNvSpPr/>
          <p:nvPr/>
        </p:nvSpPr>
        <p:spPr>
          <a:xfrm>
            <a:off x="7735577" y="449625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0" name="Google Shape;4100;p95"/>
          <p:cNvSpPr/>
          <p:nvPr/>
        </p:nvSpPr>
        <p:spPr>
          <a:xfrm>
            <a:off x="7735577" y="4557486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1" name="Google Shape;4101;p95"/>
          <p:cNvSpPr/>
          <p:nvPr/>
        </p:nvSpPr>
        <p:spPr>
          <a:xfrm>
            <a:off x="7735577" y="461871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2" name="Google Shape;4102;p95"/>
          <p:cNvSpPr/>
          <p:nvPr/>
        </p:nvSpPr>
        <p:spPr>
          <a:xfrm>
            <a:off x="7735577" y="46799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3" name="Google Shape;4103;p95"/>
          <p:cNvSpPr/>
          <p:nvPr/>
        </p:nvSpPr>
        <p:spPr>
          <a:xfrm>
            <a:off x="7735577" y="47411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4" name="Google Shape;4104;p95"/>
          <p:cNvSpPr/>
          <p:nvPr/>
        </p:nvSpPr>
        <p:spPr>
          <a:xfrm>
            <a:off x="7735577" y="480244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5" name="Google Shape;4105;p95"/>
          <p:cNvSpPr/>
          <p:nvPr/>
        </p:nvSpPr>
        <p:spPr>
          <a:xfrm>
            <a:off x="7735577" y="4863677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6" name="Google Shape;4106;p95"/>
          <p:cNvSpPr/>
          <p:nvPr/>
        </p:nvSpPr>
        <p:spPr>
          <a:xfrm>
            <a:off x="7735577" y="492490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7" name="Google Shape;4107;p95"/>
          <p:cNvSpPr/>
          <p:nvPr/>
        </p:nvSpPr>
        <p:spPr>
          <a:xfrm>
            <a:off x="7735577" y="49861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8" name="Google Shape;4108;p95"/>
          <p:cNvSpPr/>
          <p:nvPr/>
        </p:nvSpPr>
        <p:spPr>
          <a:xfrm>
            <a:off x="7735577" y="5047369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09" name="Google Shape;4109;p95"/>
          <p:cNvSpPr/>
          <p:nvPr/>
        </p:nvSpPr>
        <p:spPr>
          <a:xfrm>
            <a:off x="7031388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0" name="Google Shape;4110;p95"/>
          <p:cNvSpPr/>
          <p:nvPr/>
        </p:nvSpPr>
        <p:spPr>
          <a:xfrm rot="5400000">
            <a:off x="6327199" y="4435025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1" name="Google Shape;4111;p95"/>
          <p:cNvSpPr/>
          <p:nvPr/>
        </p:nvSpPr>
        <p:spPr>
          <a:xfrm>
            <a:off x="7383659" y="4787531"/>
            <a:ext cx="351958" cy="351919"/>
          </a:xfrm>
          <a:custGeom>
            <a:rect b="b" l="l" r="r" t="t"/>
            <a:pathLst>
              <a:path extrusionOk="0" h="9012" w="9013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2" name="Google Shape;4112;p95"/>
          <p:cNvSpPr/>
          <p:nvPr/>
        </p:nvSpPr>
        <p:spPr>
          <a:xfrm>
            <a:off x="7732551" y="-8806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3" name="Google Shape;4113;p95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4" name="Google Shape;4114;p95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5" name="Google Shape;4115;p95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6" name="Google Shape;4116;p95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7" name="Google Shape;4117;p95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8" name="Google Shape;4118;p95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p95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0" name="Google Shape;4120;p95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1" name="Google Shape;4121;p95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p95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3" name="Google Shape;4123;p95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4" name="Google Shape;4124;p95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5" name="Google Shape;4125;p95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6" name="Google Shape;4126;p95"/>
          <p:cNvSpPr/>
          <p:nvPr/>
        </p:nvSpPr>
        <p:spPr>
          <a:xfrm>
            <a:off x="8401728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7" name="Google Shape;4127;p95"/>
          <p:cNvSpPr/>
          <p:nvPr/>
        </p:nvSpPr>
        <p:spPr>
          <a:xfrm>
            <a:off x="8338763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95"/>
          <p:cNvSpPr/>
          <p:nvPr/>
        </p:nvSpPr>
        <p:spPr>
          <a:xfrm>
            <a:off x="8275797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95"/>
          <p:cNvSpPr/>
          <p:nvPr/>
        </p:nvSpPr>
        <p:spPr>
          <a:xfrm>
            <a:off x="8212831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95"/>
          <p:cNvSpPr/>
          <p:nvPr/>
        </p:nvSpPr>
        <p:spPr>
          <a:xfrm>
            <a:off x="8149866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p95"/>
          <p:cNvSpPr/>
          <p:nvPr/>
        </p:nvSpPr>
        <p:spPr>
          <a:xfrm>
            <a:off x="8086900" y="-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p95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3" name="Google Shape;4133;p95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4" name="Google Shape;4134;p95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95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6" name="Google Shape;4136;p95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7" name="Google Shape;4137;p95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95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9" name="Google Shape;4139;p95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95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1" name="Google Shape;4141;p95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95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3" name="Google Shape;4143;p95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4" name="Google Shape;4144;p95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5" name="Google Shape;4145;p95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6" name="Google Shape;4146;p95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7" name="Google Shape;4147;p95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95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9" name="Google Shape;4149;p95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p95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95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p95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95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95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5" name="Google Shape;4155;p95"/>
          <p:cNvSpPr/>
          <p:nvPr/>
        </p:nvSpPr>
        <p:spPr>
          <a:xfrm rot="-5400000">
            <a:off x="198" y="-1"/>
            <a:ext cx="704228" cy="704618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rgbClr val="D8C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6" name="Google Shape;4156;p95"/>
          <p:cNvSpPr txBox="1"/>
          <p:nvPr>
            <p:ph hasCustomPrompt="1" type="title"/>
          </p:nvPr>
        </p:nvSpPr>
        <p:spPr>
          <a:xfrm>
            <a:off x="713225" y="888275"/>
            <a:ext cx="4696800" cy="24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57" name="Google Shape;4157;p95"/>
          <p:cNvSpPr txBox="1"/>
          <p:nvPr>
            <p:ph idx="1" type="subTitle"/>
          </p:nvPr>
        </p:nvSpPr>
        <p:spPr>
          <a:xfrm>
            <a:off x="713225" y="3254250"/>
            <a:ext cx="469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58" name="Google Shape;4158;p95"/>
          <p:cNvSpPr/>
          <p:nvPr>
            <p:ph idx="2" type="pic"/>
          </p:nvPr>
        </p:nvSpPr>
        <p:spPr>
          <a:xfrm>
            <a:off x="5823000" y="704625"/>
            <a:ext cx="2607900" cy="3730500"/>
          </a:xfrm>
          <a:prstGeom prst="rect">
            <a:avLst/>
          </a:prstGeom>
          <a:noFill/>
          <a:ln>
            <a:noFill/>
          </a:ln>
        </p:spPr>
      </p:sp>
      <p:sp>
        <p:nvSpPr>
          <p:cNvPr id="4159" name="Google Shape;4159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3" name="Google Shape;4163;p97"/>
          <p:cNvGrpSpPr/>
          <p:nvPr/>
        </p:nvGrpSpPr>
        <p:grpSpPr>
          <a:xfrm>
            <a:off x="1413017" y="4438702"/>
            <a:ext cx="697891" cy="704222"/>
            <a:chOff x="1413017" y="4438702"/>
            <a:chExt cx="697891" cy="704222"/>
          </a:xfrm>
        </p:grpSpPr>
        <p:sp>
          <p:nvSpPr>
            <p:cNvPr id="4164" name="Google Shape;4164;p97"/>
            <p:cNvSpPr/>
            <p:nvPr/>
          </p:nvSpPr>
          <p:spPr>
            <a:xfrm rot="10800000">
              <a:off x="1413017" y="511227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97"/>
            <p:cNvSpPr/>
            <p:nvPr/>
          </p:nvSpPr>
          <p:spPr>
            <a:xfrm rot="10800000">
              <a:off x="1414217" y="505104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97"/>
            <p:cNvSpPr/>
            <p:nvPr/>
          </p:nvSpPr>
          <p:spPr>
            <a:xfrm rot="10800000">
              <a:off x="1414217" y="49898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97"/>
            <p:cNvSpPr/>
            <p:nvPr/>
          </p:nvSpPr>
          <p:spPr>
            <a:xfrm rot="10800000">
              <a:off x="1414217" y="4928545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97"/>
            <p:cNvSpPr/>
            <p:nvPr/>
          </p:nvSpPr>
          <p:spPr>
            <a:xfrm rot="10800000">
              <a:off x="1414217" y="4867315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97"/>
            <p:cNvSpPr/>
            <p:nvPr/>
          </p:nvSpPr>
          <p:spPr>
            <a:xfrm rot="10800000">
              <a:off x="1414217" y="480608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97"/>
            <p:cNvSpPr/>
            <p:nvPr/>
          </p:nvSpPr>
          <p:spPr>
            <a:xfrm rot="10800000">
              <a:off x="1414217" y="4744854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97"/>
            <p:cNvSpPr/>
            <p:nvPr/>
          </p:nvSpPr>
          <p:spPr>
            <a:xfrm rot="10800000">
              <a:off x="1414217" y="468362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97"/>
            <p:cNvSpPr/>
            <p:nvPr/>
          </p:nvSpPr>
          <p:spPr>
            <a:xfrm rot="10800000">
              <a:off x="1414217" y="462239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97"/>
            <p:cNvSpPr/>
            <p:nvPr/>
          </p:nvSpPr>
          <p:spPr>
            <a:xfrm rot="10800000">
              <a:off x="1414217" y="456116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97"/>
            <p:cNvSpPr/>
            <p:nvPr/>
          </p:nvSpPr>
          <p:spPr>
            <a:xfrm rot="10800000">
              <a:off x="1414217" y="449993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97"/>
            <p:cNvSpPr/>
            <p:nvPr/>
          </p:nvSpPr>
          <p:spPr>
            <a:xfrm rot="10800000">
              <a:off x="1414217" y="4438702"/>
              <a:ext cx="696691" cy="30264"/>
            </a:xfrm>
            <a:custGeom>
              <a:rect b="b" l="l" r="r" t="t"/>
              <a:pathLst>
                <a:path extrusionOk="0" h="775" w="17841">
                  <a:moveTo>
                    <a:pt x="1" y="1"/>
                  </a:moveTo>
                  <a:lnTo>
                    <a:pt x="1" y="775"/>
                  </a:lnTo>
                  <a:lnTo>
                    <a:pt x="17840" y="77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6" name="Google Shape;4176;p97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7" name="Google Shape;4177;p97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8" name="Google Shape;4178;p97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9" name="Google Shape;4179;p97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0" name="Google Shape;4180;p97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1" name="Google Shape;4181;p97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2" name="Google Shape;4182;p97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3" name="Google Shape;4183;p97"/>
          <p:cNvSpPr/>
          <p:nvPr/>
        </p:nvSpPr>
        <p:spPr>
          <a:xfrm rot="10800000">
            <a:off x="880217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4" name="Google Shape;4184;p97"/>
          <p:cNvSpPr/>
          <p:nvPr/>
        </p:nvSpPr>
        <p:spPr>
          <a:xfrm rot="10800000">
            <a:off x="8449082" y="4439351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5" name="Google Shape;4185;p97"/>
          <p:cNvSpPr/>
          <p:nvPr/>
        </p:nvSpPr>
        <p:spPr>
          <a:xfrm rot="10800000">
            <a:off x="8734186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6" name="Google Shape;4186;p97"/>
          <p:cNvSpPr/>
          <p:nvPr/>
        </p:nvSpPr>
        <p:spPr>
          <a:xfrm rot="10800000">
            <a:off x="8884489" y="4723284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7" name="Google Shape;4187;p97"/>
          <p:cNvSpPr/>
          <p:nvPr/>
        </p:nvSpPr>
        <p:spPr>
          <a:xfrm rot="10800000">
            <a:off x="8585874" y="4723284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8" name="Google Shape;4188;p97"/>
          <p:cNvSpPr/>
          <p:nvPr/>
        </p:nvSpPr>
        <p:spPr>
          <a:xfrm rot="10800000">
            <a:off x="8522222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9" name="Google Shape;4189;p97"/>
          <p:cNvSpPr/>
          <p:nvPr/>
        </p:nvSpPr>
        <p:spPr>
          <a:xfrm rot="10800000">
            <a:off x="8645894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0" name="Google Shape;4190;p97"/>
          <p:cNvSpPr/>
          <p:nvPr/>
        </p:nvSpPr>
        <p:spPr>
          <a:xfrm rot="10800000">
            <a:off x="8769956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1" name="Google Shape;4191;p97"/>
          <p:cNvSpPr/>
          <p:nvPr/>
        </p:nvSpPr>
        <p:spPr>
          <a:xfrm rot="10800000">
            <a:off x="8894018" y="4318492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2" name="Google Shape;4192;p97"/>
          <p:cNvSpPr/>
          <p:nvPr/>
        </p:nvSpPr>
        <p:spPr>
          <a:xfrm rot="10800000">
            <a:off x="9017689" y="4318492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3" name="Google Shape;4193;p97"/>
          <p:cNvSpPr/>
          <p:nvPr/>
        </p:nvSpPr>
        <p:spPr>
          <a:xfrm rot="10800000">
            <a:off x="7745284" y="4790450"/>
            <a:ext cx="351919" cy="351958"/>
          </a:xfrm>
          <a:custGeom>
            <a:rect b="b" l="l" r="r" t="t"/>
            <a:pathLst>
              <a:path extrusionOk="0" h="9013" w="9012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4" name="Google Shape;4194;p97"/>
          <p:cNvSpPr/>
          <p:nvPr/>
        </p:nvSpPr>
        <p:spPr>
          <a:xfrm rot="10800000">
            <a:off x="8097184" y="4791593"/>
            <a:ext cx="351919" cy="351919"/>
          </a:xfrm>
          <a:custGeom>
            <a:rect b="b" l="l" r="r" t="t"/>
            <a:pathLst>
              <a:path extrusionOk="0" h="9012" w="9012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5" name="Google Shape;4195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96" name="Google Shape;4196;p97"/>
          <p:cNvSpPr txBox="1"/>
          <p:nvPr>
            <p:ph hasCustomPrompt="1" idx="2" type="title"/>
          </p:nvPr>
        </p:nvSpPr>
        <p:spPr>
          <a:xfrm>
            <a:off x="720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97" name="Google Shape;4197;p97"/>
          <p:cNvSpPr txBox="1"/>
          <p:nvPr>
            <p:ph hasCustomPrompt="1" idx="3" type="title"/>
          </p:nvPr>
        </p:nvSpPr>
        <p:spPr>
          <a:xfrm>
            <a:off x="720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98" name="Google Shape;4198;p97"/>
          <p:cNvSpPr txBox="1"/>
          <p:nvPr>
            <p:ph hasCustomPrompt="1" idx="4" type="title"/>
          </p:nvPr>
        </p:nvSpPr>
        <p:spPr>
          <a:xfrm>
            <a:off x="3306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99" name="Google Shape;4199;p97"/>
          <p:cNvSpPr txBox="1"/>
          <p:nvPr>
            <p:ph hasCustomPrompt="1" idx="5" type="title"/>
          </p:nvPr>
        </p:nvSpPr>
        <p:spPr>
          <a:xfrm>
            <a:off x="3306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00" name="Google Shape;4200;p97"/>
          <p:cNvSpPr txBox="1"/>
          <p:nvPr>
            <p:ph hasCustomPrompt="1" idx="6" type="title"/>
          </p:nvPr>
        </p:nvSpPr>
        <p:spPr>
          <a:xfrm>
            <a:off x="5892000" y="1418399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01" name="Google Shape;4201;p97"/>
          <p:cNvSpPr txBox="1"/>
          <p:nvPr>
            <p:ph hasCustomPrompt="1" idx="7" type="title"/>
          </p:nvPr>
        </p:nvSpPr>
        <p:spPr>
          <a:xfrm>
            <a:off x="5892000" y="2852335"/>
            <a:ext cx="914400" cy="6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02" name="Google Shape;4202;p97"/>
          <p:cNvSpPr txBox="1"/>
          <p:nvPr>
            <p:ph idx="1" type="subTitle"/>
          </p:nvPr>
        </p:nvSpPr>
        <p:spPr>
          <a:xfrm>
            <a:off x="720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03" name="Google Shape;4203;p97"/>
          <p:cNvSpPr txBox="1"/>
          <p:nvPr>
            <p:ph idx="8" type="subTitle"/>
          </p:nvPr>
        </p:nvSpPr>
        <p:spPr>
          <a:xfrm>
            <a:off x="3306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04" name="Google Shape;4204;p97"/>
          <p:cNvSpPr txBox="1"/>
          <p:nvPr>
            <p:ph idx="9" type="subTitle"/>
          </p:nvPr>
        </p:nvSpPr>
        <p:spPr>
          <a:xfrm>
            <a:off x="5892000" y="2027999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05" name="Google Shape;4205;p97"/>
          <p:cNvSpPr txBox="1"/>
          <p:nvPr>
            <p:ph idx="13" type="subTitle"/>
          </p:nvPr>
        </p:nvSpPr>
        <p:spPr>
          <a:xfrm>
            <a:off x="720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06" name="Google Shape;4206;p97"/>
          <p:cNvSpPr txBox="1"/>
          <p:nvPr>
            <p:ph idx="14" type="subTitle"/>
          </p:nvPr>
        </p:nvSpPr>
        <p:spPr>
          <a:xfrm>
            <a:off x="3306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07" name="Google Shape;4207;p97"/>
          <p:cNvSpPr txBox="1"/>
          <p:nvPr>
            <p:ph idx="15" type="subTitle"/>
          </p:nvPr>
        </p:nvSpPr>
        <p:spPr>
          <a:xfrm>
            <a:off x="5892000" y="3461935"/>
            <a:ext cx="25320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08" name="Google Shape;4208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p98"/>
          <p:cNvSpPr/>
          <p:nvPr/>
        </p:nvSpPr>
        <p:spPr>
          <a:xfrm flipH="1">
            <a:off x="10" y="352522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1" name="Google Shape;4211;p98"/>
          <p:cNvSpPr/>
          <p:nvPr/>
        </p:nvSpPr>
        <p:spPr>
          <a:xfrm flipH="1">
            <a:off x="401" y="604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2" name="Google Shape;4212;p98"/>
          <p:cNvSpPr/>
          <p:nvPr/>
        </p:nvSpPr>
        <p:spPr>
          <a:xfrm flipH="1">
            <a:off x="352280" y="213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3" name="Google Shape;4213;p98"/>
          <p:cNvSpPr/>
          <p:nvPr/>
        </p:nvSpPr>
        <p:spPr>
          <a:xfrm flipH="1" rot="10800000">
            <a:off x="7714891" y="4761852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4" name="Google Shape;4214;p98"/>
          <p:cNvSpPr/>
          <p:nvPr/>
        </p:nvSpPr>
        <p:spPr>
          <a:xfrm flipH="1" rot="5400000">
            <a:off x="7329053" y="4761829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5" name="Google Shape;4215;p98"/>
          <p:cNvSpPr/>
          <p:nvPr/>
        </p:nvSpPr>
        <p:spPr>
          <a:xfrm flipH="1" rot="10800000">
            <a:off x="8441842" y="4404898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6" name="Google Shape;4216;p98"/>
          <p:cNvSpPr/>
          <p:nvPr/>
        </p:nvSpPr>
        <p:spPr>
          <a:xfrm flipH="1" rot="10800000">
            <a:off x="8441842" y="434366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7" name="Google Shape;4217;p98"/>
          <p:cNvSpPr/>
          <p:nvPr/>
        </p:nvSpPr>
        <p:spPr>
          <a:xfrm flipH="1" rot="10800000">
            <a:off x="8441842" y="428243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8" name="Google Shape;4218;p98"/>
          <p:cNvSpPr/>
          <p:nvPr/>
        </p:nvSpPr>
        <p:spPr>
          <a:xfrm flipH="1" rot="10800000">
            <a:off x="8441842" y="42212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98"/>
          <p:cNvSpPr/>
          <p:nvPr/>
        </p:nvSpPr>
        <p:spPr>
          <a:xfrm flipH="1" rot="10800000">
            <a:off x="8441842" y="415993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98"/>
          <p:cNvSpPr/>
          <p:nvPr/>
        </p:nvSpPr>
        <p:spPr>
          <a:xfrm flipH="1" rot="10800000">
            <a:off x="8441842" y="409870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1" name="Google Shape;4221;p98"/>
          <p:cNvSpPr/>
          <p:nvPr/>
        </p:nvSpPr>
        <p:spPr>
          <a:xfrm flipH="1" rot="10800000">
            <a:off x="8441842" y="403747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2" name="Google Shape;4222;p98"/>
          <p:cNvSpPr/>
          <p:nvPr/>
        </p:nvSpPr>
        <p:spPr>
          <a:xfrm flipH="1" rot="10800000">
            <a:off x="8441842" y="397663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3" name="Google Shape;4223;p98"/>
          <p:cNvSpPr/>
          <p:nvPr/>
        </p:nvSpPr>
        <p:spPr>
          <a:xfrm flipH="1" rot="10800000">
            <a:off x="8441842" y="3915406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4" name="Google Shape;4224;p98"/>
          <p:cNvSpPr/>
          <p:nvPr/>
        </p:nvSpPr>
        <p:spPr>
          <a:xfrm flipH="1" rot="10800000">
            <a:off x="8441842" y="385417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5" name="Google Shape;4225;p98"/>
          <p:cNvSpPr/>
          <p:nvPr/>
        </p:nvSpPr>
        <p:spPr>
          <a:xfrm flipH="1" rot="10800000">
            <a:off x="8441842" y="379294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6" name="Google Shape;4226;p98"/>
          <p:cNvSpPr/>
          <p:nvPr/>
        </p:nvSpPr>
        <p:spPr>
          <a:xfrm flipH="1" rot="10800000">
            <a:off x="8441842" y="3731715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7" name="Google Shape;4227;p98"/>
          <p:cNvSpPr/>
          <p:nvPr/>
        </p:nvSpPr>
        <p:spPr>
          <a:xfrm flipH="1" rot="10800000">
            <a:off x="8415603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8" name="Google Shape;4228;p98"/>
          <p:cNvSpPr/>
          <p:nvPr/>
        </p:nvSpPr>
        <p:spPr>
          <a:xfrm flipH="1" rot="10800000">
            <a:off x="8352638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9" name="Google Shape;4229;p98"/>
          <p:cNvSpPr/>
          <p:nvPr/>
        </p:nvSpPr>
        <p:spPr>
          <a:xfrm flipH="1" rot="10800000">
            <a:off x="8289672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0" name="Google Shape;4230;p98"/>
          <p:cNvSpPr/>
          <p:nvPr/>
        </p:nvSpPr>
        <p:spPr>
          <a:xfrm flipH="1" rot="10800000">
            <a:off x="8226706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1" name="Google Shape;4231;p98"/>
          <p:cNvSpPr/>
          <p:nvPr/>
        </p:nvSpPr>
        <p:spPr>
          <a:xfrm flipH="1" rot="10800000">
            <a:off x="8163741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2" name="Google Shape;4232;p98"/>
          <p:cNvSpPr/>
          <p:nvPr/>
        </p:nvSpPr>
        <p:spPr>
          <a:xfrm flipH="1" rot="10800000">
            <a:off x="8100775" y="4573408"/>
            <a:ext cx="31522" cy="572717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3" name="Google Shape;4233;p98"/>
          <p:cNvSpPr/>
          <p:nvPr/>
        </p:nvSpPr>
        <p:spPr>
          <a:xfrm flipH="1" rot="10800000">
            <a:off x="8441452" y="302713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4" name="Google Shape;4234;p98"/>
          <p:cNvSpPr/>
          <p:nvPr/>
        </p:nvSpPr>
        <p:spPr>
          <a:xfrm flipH="1" rot="10800000">
            <a:off x="8407673" y="302803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5" name="Google Shape;4235;p98"/>
          <p:cNvSpPr/>
          <p:nvPr/>
        </p:nvSpPr>
        <p:spPr>
          <a:xfrm flipH="1" rot="10800000">
            <a:off x="8562741" y="314920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6" name="Google Shape;4236;p98"/>
          <p:cNvSpPr/>
          <p:nvPr/>
        </p:nvSpPr>
        <p:spPr>
          <a:xfrm flipH="1" rot="10800000">
            <a:off x="8441842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7" name="Google Shape;4237;p98"/>
          <p:cNvSpPr/>
          <p:nvPr/>
        </p:nvSpPr>
        <p:spPr>
          <a:xfrm flipH="1" rot="10800000">
            <a:off x="8463320" y="4667314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98"/>
          <p:cNvSpPr/>
          <p:nvPr/>
        </p:nvSpPr>
        <p:spPr>
          <a:xfrm flipH="1" rot="10800000">
            <a:off x="852416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98"/>
          <p:cNvSpPr/>
          <p:nvPr/>
        </p:nvSpPr>
        <p:spPr>
          <a:xfrm flipH="1" rot="10800000">
            <a:off x="8617606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98"/>
          <p:cNvSpPr/>
          <p:nvPr/>
        </p:nvSpPr>
        <p:spPr>
          <a:xfrm flipH="1" rot="10800000">
            <a:off x="8732530" y="4441488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1" name="Google Shape;4241;p98"/>
          <p:cNvSpPr/>
          <p:nvPr/>
        </p:nvSpPr>
        <p:spPr>
          <a:xfrm flipH="1" rot="10800000">
            <a:off x="8793370" y="4441488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2" name="Google Shape;4242;p98"/>
          <p:cNvSpPr/>
          <p:nvPr/>
        </p:nvSpPr>
        <p:spPr>
          <a:xfrm flipH="1" rot="10800000">
            <a:off x="8793370" y="4483232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3" name="Google Shape;4243;p98"/>
          <p:cNvSpPr/>
          <p:nvPr/>
        </p:nvSpPr>
        <p:spPr>
          <a:xfrm flipH="1" rot="10800000">
            <a:off x="8793370" y="456156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4" name="Google Shape;4244;p98"/>
          <p:cNvSpPr/>
          <p:nvPr/>
        </p:nvSpPr>
        <p:spPr>
          <a:xfrm flipH="1" rot="10800000">
            <a:off x="8793370" y="4667314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5" name="Google Shape;4245;p98"/>
          <p:cNvSpPr/>
          <p:nvPr/>
        </p:nvSpPr>
        <p:spPr>
          <a:xfrm flipH="1" rot="10800000">
            <a:off x="8793370" y="4787393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6" name="Google Shape;4246;p98"/>
          <p:cNvSpPr/>
          <p:nvPr/>
        </p:nvSpPr>
        <p:spPr>
          <a:xfrm flipH="1" rot="10800000">
            <a:off x="8793370" y="4787393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p98"/>
          <p:cNvSpPr/>
          <p:nvPr/>
        </p:nvSpPr>
        <p:spPr>
          <a:xfrm flipH="1" rot="10800000">
            <a:off x="879337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8" name="Google Shape;4248;p98"/>
          <p:cNvSpPr/>
          <p:nvPr/>
        </p:nvSpPr>
        <p:spPr>
          <a:xfrm flipH="1" rot="10800000">
            <a:off x="8793370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98"/>
          <p:cNvSpPr/>
          <p:nvPr/>
        </p:nvSpPr>
        <p:spPr>
          <a:xfrm flipH="1" rot="10800000">
            <a:off x="8793370" y="4787393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98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98"/>
          <p:cNvSpPr/>
          <p:nvPr/>
        </p:nvSpPr>
        <p:spPr>
          <a:xfrm flipH="1" rot="10800000">
            <a:off x="8732530" y="4787393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2" name="Google Shape;4252;p98"/>
          <p:cNvSpPr/>
          <p:nvPr/>
        </p:nvSpPr>
        <p:spPr>
          <a:xfrm flipH="1" rot="10800000">
            <a:off x="8617606" y="4787393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3" name="Google Shape;4253;p98"/>
          <p:cNvSpPr/>
          <p:nvPr/>
        </p:nvSpPr>
        <p:spPr>
          <a:xfrm flipH="1" rot="10800000">
            <a:off x="8524160" y="4787393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4" name="Google Shape;4254;p98"/>
          <p:cNvSpPr/>
          <p:nvPr/>
        </p:nvSpPr>
        <p:spPr>
          <a:xfrm flipH="1" rot="10800000">
            <a:off x="8463320" y="4787393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5" name="Google Shape;4255;p98"/>
          <p:cNvSpPr/>
          <p:nvPr/>
        </p:nvSpPr>
        <p:spPr>
          <a:xfrm flipH="1" rot="10800000">
            <a:off x="8793162" y="2675194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6" name="Google Shape;4256;p98"/>
          <p:cNvSpPr/>
          <p:nvPr/>
        </p:nvSpPr>
        <p:spPr>
          <a:xfrm flipH="1">
            <a:off x="701592" y="-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7" name="Google Shape;4257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58" name="Google Shape;4258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p99"/>
          <p:cNvSpPr/>
          <p:nvPr/>
        </p:nvSpPr>
        <p:spPr>
          <a:xfrm>
            <a:off x="843938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1" name="Google Shape;4261;p99"/>
          <p:cNvSpPr/>
          <p:nvPr/>
        </p:nvSpPr>
        <p:spPr>
          <a:xfrm>
            <a:off x="8792476" y="2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2" name="Google Shape;4262;p99"/>
          <p:cNvSpPr/>
          <p:nvPr/>
        </p:nvSpPr>
        <p:spPr>
          <a:xfrm>
            <a:off x="8724490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3" name="Google Shape;4263;p99"/>
          <p:cNvSpPr/>
          <p:nvPr/>
        </p:nvSpPr>
        <p:spPr>
          <a:xfrm>
            <a:off x="8573796" y="284326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4" name="Google Shape;4264;p99"/>
          <p:cNvSpPr/>
          <p:nvPr/>
        </p:nvSpPr>
        <p:spPr>
          <a:xfrm>
            <a:off x="8872802" y="284326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5" name="Google Shape;4265;p99"/>
          <p:cNvSpPr/>
          <p:nvPr/>
        </p:nvSpPr>
        <p:spPr>
          <a:xfrm rot="-5400000">
            <a:off x="830125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6" name="Google Shape;4266;p99"/>
          <p:cNvSpPr/>
          <p:nvPr/>
        </p:nvSpPr>
        <p:spPr>
          <a:xfrm rot="-5400000">
            <a:off x="8195899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7" name="Google Shape;4267;p99"/>
          <p:cNvSpPr/>
          <p:nvPr/>
        </p:nvSpPr>
        <p:spPr>
          <a:xfrm rot="-5400000">
            <a:off x="8090522" y="71577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8" name="Google Shape;4268;p99"/>
          <p:cNvSpPr/>
          <p:nvPr/>
        </p:nvSpPr>
        <p:spPr>
          <a:xfrm rot="-5400000">
            <a:off x="7985146" y="71557"/>
            <a:ext cx="62871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9" name="Google Shape;4269;p99"/>
          <p:cNvSpPr/>
          <p:nvPr/>
        </p:nvSpPr>
        <p:spPr>
          <a:xfrm rot="-5400000">
            <a:off x="830125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0" name="Google Shape;4270;p99"/>
          <p:cNvSpPr/>
          <p:nvPr/>
        </p:nvSpPr>
        <p:spPr>
          <a:xfrm rot="-5400000">
            <a:off x="8195899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1" name="Google Shape;4271;p99"/>
          <p:cNvSpPr/>
          <p:nvPr/>
        </p:nvSpPr>
        <p:spPr>
          <a:xfrm rot="-5400000">
            <a:off x="8090522" y="195248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2" name="Google Shape;4272;p99"/>
          <p:cNvSpPr/>
          <p:nvPr/>
        </p:nvSpPr>
        <p:spPr>
          <a:xfrm rot="-5400000">
            <a:off x="7985146" y="195229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3" name="Google Shape;4273;p99"/>
          <p:cNvSpPr/>
          <p:nvPr/>
        </p:nvSpPr>
        <p:spPr>
          <a:xfrm rot="-5400000">
            <a:off x="830125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4" name="Google Shape;4274;p99"/>
          <p:cNvSpPr/>
          <p:nvPr/>
        </p:nvSpPr>
        <p:spPr>
          <a:xfrm rot="-5400000">
            <a:off x="8195899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5" name="Google Shape;4275;p99"/>
          <p:cNvSpPr/>
          <p:nvPr/>
        </p:nvSpPr>
        <p:spPr>
          <a:xfrm rot="-5400000">
            <a:off x="8090522" y="319310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6" name="Google Shape;4276;p99"/>
          <p:cNvSpPr/>
          <p:nvPr/>
        </p:nvSpPr>
        <p:spPr>
          <a:xfrm rot="-5400000">
            <a:off x="7985146" y="319291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7" name="Google Shape;4277;p99"/>
          <p:cNvSpPr/>
          <p:nvPr/>
        </p:nvSpPr>
        <p:spPr>
          <a:xfrm rot="-5400000">
            <a:off x="830145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8" name="Google Shape;4278;p99"/>
          <p:cNvSpPr/>
          <p:nvPr/>
        </p:nvSpPr>
        <p:spPr>
          <a:xfrm rot="-5400000">
            <a:off x="8196094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9" name="Google Shape;4279;p99"/>
          <p:cNvSpPr/>
          <p:nvPr/>
        </p:nvSpPr>
        <p:spPr>
          <a:xfrm rot="-5400000">
            <a:off x="8090718" y="443177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0" name="Google Shape;4280;p99"/>
          <p:cNvSpPr/>
          <p:nvPr/>
        </p:nvSpPr>
        <p:spPr>
          <a:xfrm rot="-5400000">
            <a:off x="7985341" y="443157"/>
            <a:ext cx="62480" cy="62871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1" name="Google Shape;4281;p99"/>
          <p:cNvSpPr/>
          <p:nvPr/>
        </p:nvSpPr>
        <p:spPr>
          <a:xfrm rot="-5400000">
            <a:off x="830125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p99"/>
          <p:cNvSpPr/>
          <p:nvPr/>
        </p:nvSpPr>
        <p:spPr>
          <a:xfrm rot="-5400000">
            <a:off x="8195899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99"/>
          <p:cNvSpPr/>
          <p:nvPr/>
        </p:nvSpPr>
        <p:spPr>
          <a:xfrm rot="-5400000">
            <a:off x="8090522" y="567043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4" name="Google Shape;4284;p99"/>
          <p:cNvSpPr/>
          <p:nvPr/>
        </p:nvSpPr>
        <p:spPr>
          <a:xfrm rot="-5400000">
            <a:off x="7985146" y="567024"/>
            <a:ext cx="62870" cy="62871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99"/>
          <p:cNvSpPr/>
          <p:nvPr/>
        </p:nvSpPr>
        <p:spPr>
          <a:xfrm>
            <a:off x="7570969" y="3581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99"/>
          <p:cNvSpPr/>
          <p:nvPr/>
        </p:nvSpPr>
        <p:spPr>
          <a:xfrm>
            <a:off x="7570969" y="6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99"/>
          <p:cNvSpPr/>
          <p:nvPr/>
        </p:nvSpPr>
        <p:spPr>
          <a:xfrm>
            <a:off x="7219050" y="5821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8" name="Google Shape;4288;p99"/>
          <p:cNvSpPr/>
          <p:nvPr/>
        </p:nvSpPr>
        <p:spPr>
          <a:xfrm>
            <a:off x="6487951" y="5615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9" name="Google Shape;4289;p99"/>
          <p:cNvSpPr/>
          <p:nvPr/>
        </p:nvSpPr>
        <p:spPr>
          <a:xfrm rot="10800000">
            <a:off x="4" y="44388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0" name="Google Shape;4290;p99"/>
          <p:cNvSpPr/>
          <p:nvPr/>
        </p:nvSpPr>
        <p:spPr>
          <a:xfrm rot="10800000">
            <a:off x="353094" y="4791945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1" name="Google Shape;4291;p99"/>
          <p:cNvSpPr/>
          <p:nvPr/>
        </p:nvSpPr>
        <p:spPr>
          <a:xfrm rot="10800000">
            <a:off x="1413017" y="5112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2" name="Google Shape;4292;p99"/>
          <p:cNvSpPr/>
          <p:nvPr/>
        </p:nvSpPr>
        <p:spPr>
          <a:xfrm rot="10800000">
            <a:off x="2110869" y="4792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3" name="Google Shape;4293;p99"/>
          <p:cNvSpPr/>
          <p:nvPr/>
        </p:nvSpPr>
        <p:spPr>
          <a:xfrm rot="10800000">
            <a:off x="2815057" y="4792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4" name="Google Shape;4294;p99"/>
          <p:cNvSpPr/>
          <p:nvPr/>
        </p:nvSpPr>
        <p:spPr>
          <a:xfrm rot="10800000">
            <a:off x="1414217" y="5051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5" name="Google Shape;4295;p99"/>
          <p:cNvSpPr/>
          <p:nvPr/>
        </p:nvSpPr>
        <p:spPr>
          <a:xfrm rot="10800000">
            <a:off x="1414217" y="4989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6" name="Google Shape;4296;p99"/>
          <p:cNvSpPr/>
          <p:nvPr/>
        </p:nvSpPr>
        <p:spPr>
          <a:xfrm rot="10800000">
            <a:off x="1414217" y="4928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7" name="Google Shape;4297;p99"/>
          <p:cNvSpPr/>
          <p:nvPr/>
        </p:nvSpPr>
        <p:spPr>
          <a:xfrm rot="10800000">
            <a:off x="1414217" y="4867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8" name="Google Shape;4298;p99"/>
          <p:cNvSpPr/>
          <p:nvPr/>
        </p:nvSpPr>
        <p:spPr>
          <a:xfrm rot="10800000">
            <a:off x="1414217" y="4806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9" name="Google Shape;4299;p99"/>
          <p:cNvSpPr/>
          <p:nvPr/>
        </p:nvSpPr>
        <p:spPr>
          <a:xfrm rot="10800000">
            <a:off x="1414217" y="4744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0" name="Google Shape;4300;p99"/>
          <p:cNvSpPr/>
          <p:nvPr/>
        </p:nvSpPr>
        <p:spPr>
          <a:xfrm rot="10800000">
            <a:off x="1414217" y="4683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1" name="Google Shape;4301;p99"/>
          <p:cNvSpPr/>
          <p:nvPr/>
        </p:nvSpPr>
        <p:spPr>
          <a:xfrm rot="10800000">
            <a:off x="1414217" y="4622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2" name="Google Shape;4302;p99"/>
          <p:cNvSpPr/>
          <p:nvPr/>
        </p:nvSpPr>
        <p:spPr>
          <a:xfrm rot="10800000">
            <a:off x="1414217" y="4561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3" name="Google Shape;4303;p99"/>
          <p:cNvSpPr/>
          <p:nvPr/>
        </p:nvSpPr>
        <p:spPr>
          <a:xfrm rot="10800000">
            <a:off x="1414217" y="4499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4" name="Google Shape;4304;p99"/>
          <p:cNvSpPr/>
          <p:nvPr/>
        </p:nvSpPr>
        <p:spPr>
          <a:xfrm rot="10800000">
            <a:off x="1414217" y="4438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5" name="Google Shape;4305;p99"/>
          <p:cNvSpPr/>
          <p:nvPr/>
        </p:nvSpPr>
        <p:spPr>
          <a:xfrm rot="10800000">
            <a:off x="71323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6" name="Google Shape;4306;p99"/>
          <p:cNvSpPr/>
          <p:nvPr/>
        </p:nvSpPr>
        <p:spPr>
          <a:xfrm rot="10800000">
            <a:off x="12361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7" name="Google Shape;4307;p99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8" name="Google Shape;4308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9" name="Google Shape;4309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4310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p100"/>
          <p:cNvSpPr/>
          <p:nvPr/>
        </p:nvSpPr>
        <p:spPr>
          <a:xfrm flipH="1" rot="-5400000">
            <a:off x="90" y="3704624"/>
            <a:ext cx="385883" cy="386051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2" name="Google Shape;4312;p100"/>
          <p:cNvSpPr/>
          <p:nvPr/>
        </p:nvSpPr>
        <p:spPr>
          <a:xfrm flipH="1" rot="10800000">
            <a:off x="113" y="3318741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3" name="Google Shape;4313;p100"/>
          <p:cNvSpPr/>
          <p:nvPr/>
        </p:nvSpPr>
        <p:spPr>
          <a:xfrm flipH="1" rot="-5400000">
            <a:off x="375765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4" name="Google Shape;4314;p100"/>
          <p:cNvSpPr/>
          <p:nvPr/>
        </p:nvSpPr>
        <p:spPr>
          <a:xfrm flipH="1" rot="-5400000">
            <a:off x="43699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5" name="Google Shape;4315;p100"/>
          <p:cNvSpPr/>
          <p:nvPr/>
        </p:nvSpPr>
        <p:spPr>
          <a:xfrm flipH="1" rot="-5400000">
            <a:off x="49822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6" name="Google Shape;4316;p100"/>
          <p:cNvSpPr/>
          <p:nvPr/>
        </p:nvSpPr>
        <p:spPr>
          <a:xfrm flipH="1" rot="-5400000">
            <a:off x="5594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7" name="Google Shape;4317;p100"/>
          <p:cNvSpPr/>
          <p:nvPr/>
        </p:nvSpPr>
        <p:spPr>
          <a:xfrm flipH="1" rot="-5400000">
            <a:off x="620706" y="4768231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100"/>
          <p:cNvSpPr/>
          <p:nvPr/>
        </p:nvSpPr>
        <p:spPr>
          <a:xfrm flipH="1" rot="-5400000">
            <a:off x="681956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9" name="Google Shape;4319;p100"/>
          <p:cNvSpPr/>
          <p:nvPr/>
        </p:nvSpPr>
        <p:spPr>
          <a:xfrm flipH="1" rot="-5400000">
            <a:off x="74318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0" name="Google Shape;4320;p100"/>
          <p:cNvSpPr/>
          <p:nvPr/>
        </p:nvSpPr>
        <p:spPr>
          <a:xfrm flipH="1" rot="-5400000">
            <a:off x="804222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1" name="Google Shape;4321;p100"/>
          <p:cNvSpPr/>
          <p:nvPr/>
        </p:nvSpPr>
        <p:spPr>
          <a:xfrm flipH="1" rot="-5400000">
            <a:off x="865257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2" name="Google Shape;4322;p100"/>
          <p:cNvSpPr/>
          <p:nvPr/>
        </p:nvSpPr>
        <p:spPr>
          <a:xfrm flipH="1" rot="-5400000">
            <a:off x="926683" y="4768446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3" name="Google Shape;4323;p100"/>
          <p:cNvSpPr/>
          <p:nvPr/>
        </p:nvSpPr>
        <p:spPr>
          <a:xfrm flipH="1" rot="-5400000">
            <a:off x="98771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4" name="Google Shape;4324;p100"/>
          <p:cNvSpPr/>
          <p:nvPr/>
        </p:nvSpPr>
        <p:spPr>
          <a:xfrm flipH="1" rot="-5400000">
            <a:off x="1048948" y="4768251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5" name="Google Shape;4325;p100"/>
          <p:cNvSpPr/>
          <p:nvPr/>
        </p:nvSpPr>
        <p:spPr>
          <a:xfrm flipH="1" rot="-5400000">
            <a:off x="338332" y="4068874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6" name="Google Shape;4326;p100"/>
          <p:cNvSpPr/>
          <p:nvPr/>
        </p:nvSpPr>
        <p:spPr>
          <a:xfrm flipH="1" rot="-5400000">
            <a:off x="338332" y="4005908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7" name="Google Shape;4327;p100"/>
          <p:cNvSpPr/>
          <p:nvPr/>
        </p:nvSpPr>
        <p:spPr>
          <a:xfrm flipH="1" rot="-5400000">
            <a:off x="338332" y="3942942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p100"/>
          <p:cNvSpPr/>
          <p:nvPr/>
        </p:nvSpPr>
        <p:spPr>
          <a:xfrm flipH="1" rot="-5400000">
            <a:off x="338332" y="3879977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9" name="Google Shape;4329;p100"/>
          <p:cNvSpPr/>
          <p:nvPr/>
        </p:nvSpPr>
        <p:spPr>
          <a:xfrm flipH="1" rot="-5400000">
            <a:off x="338332" y="3817011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0" name="Google Shape;4330;p100"/>
          <p:cNvSpPr/>
          <p:nvPr/>
        </p:nvSpPr>
        <p:spPr>
          <a:xfrm flipH="1" rot="-5400000">
            <a:off x="338332" y="3754045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1" name="Google Shape;4331;p100"/>
          <p:cNvSpPr/>
          <p:nvPr/>
        </p:nvSpPr>
        <p:spPr>
          <a:xfrm flipH="1" rot="-5400000">
            <a:off x="1416350" y="443107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2" name="Google Shape;4332;p100"/>
          <p:cNvSpPr/>
          <p:nvPr/>
        </p:nvSpPr>
        <p:spPr>
          <a:xfrm flipH="1" rot="-5400000">
            <a:off x="1382552" y="4431991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3" name="Google Shape;4333;p100"/>
          <p:cNvSpPr/>
          <p:nvPr/>
        </p:nvSpPr>
        <p:spPr>
          <a:xfrm flipH="1" rot="-5400000">
            <a:off x="1538420" y="4552363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4" name="Google Shape;4334;p100"/>
          <p:cNvSpPr/>
          <p:nvPr/>
        </p:nvSpPr>
        <p:spPr>
          <a:xfrm flipH="1" rot="-5400000">
            <a:off x="184733" y="4607404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5" name="Google Shape;4335;p100"/>
          <p:cNvSpPr/>
          <p:nvPr/>
        </p:nvSpPr>
        <p:spPr>
          <a:xfrm flipH="1" rot="-5400000">
            <a:off x="255511" y="4558103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6" name="Google Shape;4336;p100"/>
          <p:cNvSpPr/>
          <p:nvPr/>
        </p:nvSpPr>
        <p:spPr>
          <a:xfrm flipH="1" rot="-5400000">
            <a:off x="338804" y="453565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7" name="Google Shape;4337;p100"/>
          <p:cNvSpPr/>
          <p:nvPr/>
        </p:nvSpPr>
        <p:spPr>
          <a:xfrm flipH="1" rot="-5400000">
            <a:off x="424695" y="454320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8" name="Google Shape;4338;p100"/>
          <p:cNvSpPr/>
          <p:nvPr/>
        </p:nvSpPr>
        <p:spPr>
          <a:xfrm flipH="1" rot="-5400000">
            <a:off x="503029" y="457979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9" name="Google Shape;4339;p100"/>
          <p:cNvSpPr/>
          <p:nvPr/>
        </p:nvSpPr>
        <p:spPr>
          <a:xfrm flipH="1" rot="-5400000">
            <a:off x="502814" y="4640850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0" name="Google Shape;4340;p100"/>
          <p:cNvSpPr/>
          <p:nvPr/>
        </p:nvSpPr>
        <p:spPr>
          <a:xfrm flipH="1" rot="-5400000">
            <a:off x="424695" y="4718970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1" name="Google Shape;4341;p100"/>
          <p:cNvSpPr/>
          <p:nvPr/>
        </p:nvSpPr>
        <p:spPr>
          <a:xfrm flipH="1" rot="-5400000">
            <a:off x="338804" y="4804860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2" name="Google Shape;4342;p100"/>
          <p:cNvSpPr/>
          <p:nvPr/>
        </p:nvSpPr>
        <p:spPr>
          <a:xfrm flipH="1" rot="-5400000">
            <a:off x="255315" y="4888349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3" name="Google Shape;4343;p100"/>
          <p:cNvSpPr/>
          <p:nvPr/>
        </p:nvSpPr>
        <p:spPr>
          <a:xfrm flipH="1" rot="-5400000">
            <a:off x="184733" y="4958932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4" name="Google Shape;4344;p100"/>
          <p:cNvSpPr/>
          <p:nvPr/>
        </p:nvSpPr>
        <p:spPr>
          <a:xfrm flipH="1" rot="-5400000">
            <a:off x="135022" y="4888134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5" name="Google Shape;4345;p100"/>
          <p:cNvSpPr/>
          <p:nvPr/>
        </p:nvSpPr>
        <p:spPr>
          <a:xfrm flipH="1" rot="-5400000">
            <a:off x="112763" y="4804646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6" name="Google Shape;4346;p100"/>
          <p:cNvSpPr/>
          <p:nvPr/>
        </p:nvSpPr>
        <p:spPr>
          <a:xfrm flipH="1" rot="-5400000">
            <a:off x="120320" y="4718755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7" name="Google Shape;4347;p100"/>
          <p:cNvSpPr/>
          <p:nvPr/>
        </p:nvSpPr>
        <p:spPr>
          <a:xfrm flipH="1" rot="-5400000">
            <a:off x="156695" y="4640636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8" name="Google Shape;4348;p100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9" name="Google Shape;4349;p100"/>
          <p:cNvSpPr/>
          <p:nvPr/>
        </p:nvSpPr>
        <p:spPr>
          <a:xfrm flipH="1" rot="-5400000">
            <a:off x="156909" y="4579581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0" name="Google Shape;4350;p100"/>
          <p:cNvSpPr/>
          <p:nvPr/>
        </p:nvSpPr>
        <p:spPr>
          <a:xfrm flipH="1" rot="-5400000">
            <a:off x="120320" y="4542991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1" name="Google Shape;4351;p100"/>
          <p:cNvSpPr/>
          <p:nvPr/>
        </p:nvSpPr>
        <p:spPr>
          <a:xfrm flipH="1" rot="-5400000">
            <a:off x="112763" y="4535435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2" name="Google Shape;4352;p100"/>
          <p:cNvSpPr/>
          <p:nvPr/>
        </p:nvSpPr>
        <p:spPr>
          <a:xfrm flipH="1" rot="-5400000">
            <a:off x="135217" y="455788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3" name="Google Shape;4353;p100"/>
          <p:cNvSpPr/>
          <p:nvPr/>
        </p:nvSpPr>
        <p:spPr>
          <a:xfrm flipH="1" rot="-5400000">
            <a:off x="2120757" y="478298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4" name="Google Shape;4354;p100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5" name="Google Shape;4355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56" name="Google Shape;4356;p100"/>
          <p:cNvSpPr/>
          <p:nvPr/>
        </p:nvSpPr>
        <p:spPr>
          <a:xfrm>
            <a:off x="8791684" y="35231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7" name="Google Shape;4357;p100"/>
          <p:cNvSpPr/>
          <p:nvPr/>
        </p:nvSpPr>
        <p:spPr>
          <a:xfrm>
            <a:off x="8791684" y="39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8" name="Google Shape;4358;p100"/>
          <p:cNvSpPr/>
          <p:nvPr/>
        </p:nvSpPr>
        <p:spPr>
          <a:xfrm>
            <a:off x="8439765" y="0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9" name="Google Shape;4359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101"/>
          <p:cNvSpPr/>
          <p:nvPr/>
        </p:nvSpPr>
        <p:spPr>
          <a:xfrm flipH="1" rot="-5400000">
            <a:off x="171430" y="1037884"/>
            <a:ext cx="351528" cy="703056"/>
          </a:xfrm>
          <a:custGeom>
            <a:rect b="b" l="l" r="r" t="t"/>
            <a:pathLst>
              <a:path extrusionOk="0" h="18004" w="9002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2" name="Google Shape;4362;p101"/>
          <p:cNvSpPr/>
          <p:nvPr/>
        </p:nvSpPr>
        <p:spPr>
          <a:xfrm flipH="1" rot="-5400000">
            <a:off x="171430" y="1390974"/>
            <a:ext cx="351528" cy="703056"/>
          </a:xfrm>
          <a:custGeom>
            <a:rect b="b" l="l" r="r" t="t"/>
            <a:pathLst>
              <a:path extrusionOk="0" h="18004" w="9002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3" name="Google Shape;4363;p101"/>
          <p:cNvSpPr/>
          <p:nvPr/>
        </p:nvSpPr>
        <p:spPr>
          <a:xfrm flipH="1" rot="-5400000">
            <a:off x="280184" y="1498557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4" name="Google Shape;4364;p101"/>
          <p:cNvSpPr/>
          <p:nvPr/>
        </p:nvSpPr>
        <p:spPr>
          <a:xfrm flipH="1" rot="-5400000">
            <a:off x="279989" y="1348058"/>
            <a:ext cx="134801" cy="134801"/>
          </a:xfrm>
          <a:custGeom>
            <a:rect b="b" l="l" r="r" t="t"/>
            <a:pathLst>
              <a:path extrusionOk="0" h="3452" w="345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5" name="Google Shape;4365;p101"/>
          <p:cNvSpPr/>
          <p:nvPr/>
        </p:nvSpPr>
        <p:spPr>
          <a:xfrm flipH="1" rot="-5400000">
            <a:off x="280184" y="1646869"/>
            <a:ext cx="134410" cy="134801"/>
          </a:xfrm>
          <a:custGeom>
            <a:rect b="b" l="l" r="r" t="t"/>
            <a:pathLst>
              <a:path extrusionOk="0" h="3452" w="3442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6" name="Google Shape;4366;p101"/>
          <p:cNvSpPr/>
          <p:nvPr/>
        </p:nvSpPr>
        <p:spPr>
          <a:xfrm flipH="1">
            <a:off x="67221" y="107551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7" name="Google Shape;4367;p101"/>
          <p:cNvSpPr/>
          <p:nvPr/>
        </p:nvSpPr>
        <p:spPr>
          <a:xfrm flipH="1">
            <a:off x="67221" y="970161"/>
            <a:ext cx="62871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8" name="Google Shape;4368;p101"/>
          <p:cNvSpPr/>
          <p:nvPr/>
        </p:nvSpPr>
        <p:spPr>
          <a:xfrm flipH="1">
            <a:off x="67221" y="864804"/>
            <a:ext cx="62871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9" name="Google Shape;4369;p101"/>
          <p:cNvSpPr/>
          <p:nvPr/>
        </p:nvSpPr>
        <p:spPr>
          <a:xfrm flipH="1">
            <a:off x="67221" y="759408"/>
            <a:ext cx="62871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0" name="Google Shape;4370;p101"/>
          <p:cNvSpPr/>
          <p:nvPr/>
        </p:nvSpPr>
        <p:spPr>
          <a:xfrm flipH="1">
            <a:off x="190892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1" name="Google Shape;4371;p101"/>
          <p:cNvSpPr/>
          <p:nvPr/>
        </p:nvSpPr>
        <p:spPr>
          <a:xfrm flipH="1">
            <a:off x="190892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101"/>
          <p:cNvSpPr/>
          <p:nvPr/>
        </p:nvSpPr>
        <p:spPr>
          <a:xfrm flipH="1">
            <a:off x="190892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3" name="Google Shape;4373;p101"/>
          <p:cNvSpPr/>
          <p:nvPr/>
        </p:nvSpPr>
        <p:spPr>
          <a:xfrm flipH="1">
            <a:off x="190892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4" name="Google Shape;4374;p101"/>
          <p:cNvSpPr/>
          <p:nvPr/>
        </p:nvSpPr>
        <p:spPr>
          <a:xfrm flipH="1">
            <a:off x="314954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5" name="Google Shape;4375;p101"/>
          <p:cNvSpPr/>
          <p:nvPr/>
        </p:nvSpPr>
        <p:spPr>
          <a:xfrm flipH="1">
            <a:off x="314954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6" name="Google Shape;4376;p101"/>
          <p:cNvSpPr/>
          <p:nvPr/>
        </p:nvSpPr>
        <p:spPr>
          <a:xfrm flipH="1">
            <a:off x="314954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7" name="Google Shape;4377;p101"/>
          <p:cNvSpPr/>
          <p:nvPr/>
        </p:nvSpPr>
        <p:spPr>
          <a:xfrm flipH="1">
            <a:off x="314954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101"/>
          <p:cNvSpPr/>
          <p:nvPr/>
        </p:nvSpPr>
        <p:spPr>
          <a:xfrm flipH="1">
            <a:off x="439016" y="107551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9" name="Google Shape;4379;p101"/>
          <p:cNvSpPr/>
          <p:nvPr/>
        </p:nvSpPr>
        <p:spPr>
          <a:xfrm flipH="1">
            <a:off x="439016" y="970161"/>
            <a:ext cx="62480" cy="62870"/>
          </a:xfrm>
          <a:custGeom>
            <a:rect b="b" l="l" r="r" t="t"/>
            <a:pathLst>
              <a:path extrusionOk="0" h="1610" w="160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0" name="Google Shape;4380;p101"/>
          <p:cNvSpPr/>
          <p:nvPr/>
        </p:nvSpPr>
        <p:spPr>
          <a:xfrm flipH="1">
            <a:off x="439016" y="864804"/>
            <a:ext cx="62480" cy="62831"/>
          </a:xfrm>
          <a:custGeom>
            <a:rect b="b" l="l" r="r" t="t"/>
            <a:pathLst>
              <a:path extrusionOk="0" h="1609" w="160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1" name="Google Shape;4381;p101"/>
          <p:cNvSpPr/>
          <p:nvPr/>
        </p:nvSpPr>
        <p:spPr>
          <a:xfrm flipH="1">
            <a:off x="439016" y="759408"/>
            <a:ext cx="62480" cy="62870"/>
          </a:xfrm>
          <a:custGeom>
            <a:rect b="b" l="l" r="r" t="t"/>
            <a:pathLst>
              <a:path extrusionOk="0" h="1610" w="160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2" name="Google Shape;4382;p101"/>
          <p:cNvSpPr/>
          <p:nvPr/>
        </p:nvSpPr>
        <p:spPr>
          <a:xfrm flipH="1">
            <a:off x="562687" y="107551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3" name="Google Shape;4383;p101"/>
          <p:cNvSpPr/>
          <p:nvPr/>
        </p:nvSpPr>
        <p:spPr>
          <a:xfrm flipH="1">
            <a:off x="562687" y="970161"/>
            <a:ext cx="62870" cy="62870"/>
          </a:xfrm>
          <a:custGeom>
            <a:rect b="b" l="l" r="r" t="t"/>
            <a:pathLst>
              <a:path extrusionOk="0" h="1610" w="161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4" name="Google Shape;4384;p101"/>
          <p:cNvSpPr/>
          <p:nvPr/>
        </p:nvSpPr>
        <p:spPr>
          <a:xfrm flipH="1">
            <a:off x="562687" y="864804"/>
            <a:ext cx="62870" cy="62831"/>
          </a:xfrm>
          <a:custGeom>
            <a:rect b="b" l="l" r="r" t="t"/>
            <a:pathLst>
              <a:path extrusionOk="0" h="1609" w="161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5" name="Google Shape;4385;p101"/>
          <p:cNvSpPr/>
          <p:nvPr/>
        </p:nvSpPr>
        <p:spPr>
          <a:xfrm flipH="1">
            <a:off x="562687" y="759408"/>
            <a:ext cx="62870" cy="62870"/>
          </a:xfrm>
          <a:custGeom>
            <a:rect b="b" l="l" r="r" t="t"/>
            <a:pathLst>
              <a:path extrusionOk="0" h="1610" w="161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6" name="Google Shape;4386;p101"/>
          <p:cNvSpPr/>
          <p:nvPr/>
        </p:nvSpPr>
        <p:spPr>
          <a:xfrm flipH="1" rot="10800000">
            <a:off x="-6137" y="4431435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7" name="Google Shape;4387;p101"/>
          <p:cNvSpPr/>
          <p:nvPr/>
        </p:nvSpPr>
        <p:spPr>
          <a:xfrm flipH="1">
            <a:off x="-6116" y="3726446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8" name="Google Shape;4388;p101"/>
          <p:cNvSpPr/>
          <p:nvPr/>
        </p:nvSpPr>
        <p:spPr>
          <a:xfrm flipH="1">
            <a:off x="-39934" y="3727344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9" name="Google Shape;4389;p101"/>
          <p:cNvSpPr/>
          <p:nvPr/>
        </p:nvSpPr>
        <p:spPr>
          <a:xfrm flipH="1">
            <a:off x="116735" y="3848516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0" name="Google Shape;4390;p101"/>
          <p:cNvSpPr/>
          <p:nvPr/>
        </p:nvSpPr>
        <p:spPr>
          <a:xfrm flipH="1">
            <a:off x="-4349" y="3375620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1" name="Google Shape;4391;p101"/>
          <p:cNvSpPr/>
          <p:nvPr/>
        </p:nvSpPr>
        <p:spPr>
          <a:xfrm flipH="1" rot="-5400000">
            <a:off x="353793" y="345230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2" name="Google Shape;4392;p101"/>
          <p:cNvSpPr/>
          <p:nvPr/>
        </p:nvSpPr>
        <p:spPr>
          <a:xfrm flipH="1" rot="-5400000">
            <a:off x="1894" y="345211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3" name="Google Shape;4393;p101"/>
          <p:cNvSpPr/>
          <p:nvPr/>
        </p:nvSpPr>
        <p:spPr>
          <a:xfrm flipH="1" rot="-5400000">
            <a:off x="1464" y="-6669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4" name="Google Shape;4394;p101"/>
          <p:cNvSpPr/>
          <p:nvPr/>
        </p:nvSpPr>
        <p:spPr>
          <a:xfrm flipH="1" rot="-5400000">
            <a:off x="530336" y="184768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5" name="Google Shape;4395;p101"/>
          <p:cNvSpPr/>
          <p:nvPr/>
        </p:nvSpPr>
        <p:spPr>
          <a:xfrm rot="10800000">
            <a:off x="1400684" y="4783581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6" name="Google Shape;4396;p101"/>
          <p:cNvSpPr/>
          <p:nvPr/>
        </p:nvSpPr>
        <p:spPr>
          <a:xfrm rot="10800000">
            <a:off x="-353570" y="4438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7" name="Google Shape;4397;p101"/>
          <p:cNvSpPr/>
          <p:nvPr/>
        </p:nvSpPr>
        <p:spPr>
          <a:xfrm rot="10800000">
            <a:off x="169310" y="4615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8" name="Google Shape;4398;p101"/>
          <p:cNvSpPr/>
          <p:nvPr/>
        </p:nvSpPr>
        <p:spPr>
          <a:xfrm>
            <a:off x="696502" y="4791538"/>
            <a:ext cx="704228" cy="30654"/>
          </a:xfrm>
          <a:custGeom>
            <a:rect b="b" l="l" r="r" t="t"/>
            <a:pathLst>
              <a:path extrusionOk="0" h="785" w="18034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101"/>
          <p:cNvSpPr/>
          <p:nvPr/>
        </p:nvSpPr>
        <p:spPr>
          <a:xfrm>
            <a:off x="696502" y="4852768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0" name="Google Shape;4400;p101"/>
          <p:cNvSpPr/>
          <p:nvPr/>
        </p:nvSpPr>
        <p:spPr>
          <a:xfrm>
            <a:off x="696502" y="491399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1" name="Google Shape;4401;p101"/>
          <p:cNvSpPr/>
          <p:nvPr/>
        </p:nvSpPr>
        <p:spPr>
          <a:xfrm>
            <a:off x="696502" y="4975229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2" name="Google Shape;4402;p101"/>
          <p:cNvSpPr/>
          <p:nvPr/>
        </p:nvSpPr>
        <p:spPr>
          <a:xfrm>
            <a:off x="696502" y="503646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3" name="Google Shape;4403;p101"/>
          <p:cNvSpPr/>
          <p:nvPr/>
        </p:nvSpPr>
        <p:spPr>
          <a:xfrm>
            <a:off x="696502" y="5097690"/>
            <a:ext cx="704228" cy="30654"/>
          </a:xfrm>
          <a:custGeom>
            <a:rect b="b" l="l" r="r" t="t"/>
            <a:pathLst>
              <a:path extrusionOk="0" h="785" w="18034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4" name="Google Shape;4404;p101"/>
          <p:cNvSpPr txBox="1"/>
          <p:nvPr>
            <p:ph type="title"/>
          </p:nvPr>
        </p:nvSpPr>
        <p:spPr>
          <a:xfrm>
            <a:off x="3889175" y="865775"/>
            <a:ext cx="42327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05" name="Google Shape;4405;p101"/>
          <p:cNvSpPr txBox="1"/>
          <p:nvPr>
            <p:ph idx="1" type="subTitle"/>
          </p:nvPr>
        </p:nvSpPr>
        <p:spPr>
          <a:xfrm>
            <a:off x="3889175" y="2073875"/>
            <a:ext cx="42327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4406" name="Google Shape;440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102"/>
          <p:cNvSpPr/>
          <p:nvPr/>
        </p:nvSpPr>
        <p:spPr>
          <a:xfrm rot="10800000">
            <a:off x="1406694" y="5111270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9" name="Google Shape;4409;p102"/>
          <p:cNvSpPr/>
          <p:nvPr/>
        </p:nvSpPr>
        <p:spPr>
          <a:xfrm rot="10800000">
            <a:off x="2104546" y="4791573"/>
            <a:ext cx="704228" cy="351919"/>
          </a:xfrm>
          <a:custGeom>
            <a:rect b="b" l="l" r="r" t="t"/>
            <a:pathLst>
              <a:path extrusionOk="0" h="9012" w="18034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0" name="Google Shape;4410;p102"/>
          <p:cNvSpPr/>
          <p:nvPr/>
        </p:nvSpPr>
        <p:spPr>
          <a:xfrm rot="10800000">
            <a:off x="2808735" y="4791182"/>
            <a:ext cx="351919" cy="352309"/>
          </a:xfrm>
          <a:custGeom>
            <a:rect b="b" l="l" r="r" t="t"/>
            <a:pathLst>
              <a:path extrusionOk="0" h="9022" w="9012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1" name="Google Shape;4411;p102"/>
          <p:cNvSpPr/>
          <p:nvPr/>
        </p:nvSpPr>
        <p:spPr>
          <a:xfrm rot="10800000">
            <a:off x="-3256" y="4438873"/>
            <a:ext cx="704618" cy="704618"/>
          </a:xfrm>
          <a:custGeom>
            <a:rect b="b" l="l" r="r" t="t"/>
            <a:pathLst>
              <a:path extrusionOk="0" h="18044" w="18044">
                <a:moveTo>
                  <a:pt x="0" y="0"/>
                </a:moveTo>
                <a:lnTo>
                  <a:pt x="0" y="18043"/>
                </a:lnTo>
                <a:lnTo>
                  <a:pt x="18044" y="18043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2" name="Google Shape;4412;p102"/>
          <p:cNvSpPr/>
          <p:nvPr/>
        </p:nvSpPr>
        <p:spPr>
          <a:xfrm rot="10800000">
            <a:off x="-2475" y="4438873"/>
            <a:ext cx="703837" cy="704228"/>
          </a:xfrm>
          <a:custGeom>
            <a:rect b="b" l="l" r="r" t="t"/>
            <a:pathLst>
              <a:path extrusionOk="0" h="18034" w="18024">
                <a:moveTo>
                  <a:pt x="8818" y="0"/>
                </a:moveTo>
                <a:cubicBezTo>
                  <a:pt x="8004" y="0"/>
                  <a:pt x="7352" y="652"/>
                  <a:pt x="7352" y="1466"/>
                </a:cubicBezTo>
                <a:cubicBezTo>
                  <a:pt x="7352" y="2349"/>
                  <a:pt x="6628" y="2933"/>
                  <a:pt x="5873" y="2933"/>
                </a:cubicBezTo>
                <a:cubicBezTo>
                  <a:pt x="5513" y="2933"/>
                  <a:pt x="5146" y="2801"/>
                  <a:pt x="4847" y="2505"/>
                </a:cubicBezTo>
                <a:cubicBezTo>
                  <a:pt x="4562" y="2215"/>
                  <a:pt x="4188" y="2070"/>
                  <a:pt x="3812" y="2070"/>
                </a:cubicBezTo>
                <a:cubicBezTo>
                  <a:pt x="3437" y="2070"/>
                  <a:pt x="3060" y="2215"/>
                  <a:pt x="2770" y="2505"/>
                </a:cubicBezTo>
                <a:lnTo>
                  <a:pt x="2495" y="2780"/>
                </a:lnTo>
                <a:cubicBezTo>
                  <a:pt x="1925" y="3350"/>
                  <a:pt x="1925" y="4277"/>
                  <a:pt x="2495" y="4847"/>
                </a:cubicBezTo>
                <a:cubicBezTo>
                  <a:pt x="3422" y="5774"/>
                  <a:pt x="2770" y="7352"/>
                  <a:pt x="1467" y="7352"/>
                </a:cubicBezTo>
                <a:cubicBezTo>
                  <a:pt x="652" y="7352"/>
                  <a:pt x="0" y="8014"/>
                  <a:pt x="0" y="8818"/>
                </a:cubicBezTo>
                <a:lnTo>
                  <a:pt x="0" y="9205"/>
                </a:lnTo>
                <a:cubicBezTo>
                  <a:pt x="0" y="10020"/>
                  <a:pt x="652" y="10671"/>
                  <a:pt x="1467" y="10671"/>
                </a:cubicBezTo>
                <a:cubicBezTo>
                  <a:pt x="2770" y="10671"/>
                  <a:pt x="3422" y="12250"/>
                  <a:pt x="2495" y="13176"/>
                </a:cubicBezTo>
                <a:cubicBezTo>
                  <a:pt x="1925" y="13746"/>
                  <a:pt x="1925" y="14673"/>
                  <a:pt x="2495" y="15253"/>
                </a:cubicBezTo>
                <a:lnTo>
                  <a:pt x="2770" y="15528"/>
                </a:lnTo>
                <a:cubicBezTo>
                  <a:pt x="3060" y="15813"/>
                  <a:pt x="3437" y="15956"/>
                  <a:pt x="3812" y="15956"/>
                </a:cubicBezTo>
                <a:cubicBezTo>
                  <a:pt x="4188" y="15956"/>
                  <a:pt x="4562" y="15813"/>
                  <a:pt x="4847" y="15528"/>
                </a:cubicBezTo>
                <a:cubicBezTo>
                  <a:pt x="5148" y="15228"/>
                  <a:pt x="5516" y="15094"/>
                  <a:pt x="5877" y="15094"/>
                </a:cubicBezTo>
                <a:cubicBezTo>
                  <a:pt x="6631" y="15094"/>
                  <a:pt x="7352" y="15679"/>
                  <a:pt x="7352" y="16567"/>
                </a:cubicBezTo>
                <a:cubicBezTo>
                  <a:pt x="7352" y="17371"/>
                  <a:pt x="8004" y="18033"/>
                  <a:pt x="8818" y="18033"/>
                </a:cubicBezTo>
                <a:lnTo>
                  <a:pt x="9205" y="18033"/>
                </a:lnTo>
                <a:cubicBezTo>
                  <a:pt x="10010" y="18033"/>
                  <a:pt x="10672" y="17371"/>
                  <a:pt x="10672" y="16567"/>
                </a:cubicBezTo>
                <a:cubicBezTo>
                  <a:pt x="10672" y="15679"/>
                  <a:pt x="11393" y="15094"/>
                  <a:pt x="12146" y="15094"/>
                </a:cubicBezTo>
                <a:cubicBezTo>
                  <a:pt x="12508" y="15094"/>
                  <a:pt x="12876" y="15228"/>
                  <a:pt x="13177" y="15528"/>
                </a:cubicBezTo>
                <a:cubicBezTo>
                  <a:pt x="13462" y="15813"/>
                  <a:pt x="13836" y="15956"/>
                  <a:pt x="14210" y="15956"/>
                </a:cubicBezTo>
                <a:cubicBezTo>
                  <a:pt x="14584" y="15956"/>
                  <a:pt x="14958" y="15813"/>
                  <a:pt x="15244" y="15528"/>
                </a:cubicBezTo>
                <a:lnTo>
                  <a:pt x="15518" y="15253"/>
                </a:lnTo>
                <a:cubicBezTo>
                  <a:pt x="16099" y="14673"/>
                  <a:pt x="16099" y="13746"/>
                  <a:pt x="15518" y="13176"/>
                </a:cubicBezTo>
                <a:cubicBezTo>
                  <a:pt x="14602" y="12250"/>
                  <a:pt x="15254" y="10671"/>
                  <a:pt x="16557" y="10671"/>
                </a:cubicBezTo>
                <a:cubicBezTo>
                  <a:pt x="17372" y="10671"/>
                  <a:pt x="18023" y="10020"/>
                  <a:pt x="18023" y="9205"/>
                </a:cubicBezTo>
                <a:lnTo>
                  <a:pt x="18023" y="8818"/>
                </a:lnTo>
                <a:cubicBezTo>
                  <a:pt x="18023" y="8014"/>
                  <a:pt x="17372" y="7352"/>
                  <a:pt x="16557" y="7352"/>
                </a:cubicBezTo>
                <a:cubicBezTo>
                  <a:pt x="15254" y="7352"/>
                  <a:pt x="14602" y="5774"/>
                  <a:pt x="15518" y="4847"/>
                </a:cubicBezTo>
                <a:cubicBezTo>
                  <a:pt x="16099" y="4277"/>
                  <a:pt x="16099" y="3350"/>
                  <a:pt x="15518" y="2780"/>
                </a:cubicBezTo>
                <a:lnTo>
                  <a:pt x="15244" y="2505"/>
                </a:lnTo>
                <a:cubicBezTo>
                  <a:pt x="14958" y="2215"/>
                  <a:pt x="14584" y="2070"/>
                  <a:pt x="14210" y="2070"/>
                </a:cubicBezTo>
                <a:cubicBezTo>
                  <a:pt x="13836" y="2070"/>
                  <a:pt x="13462" y="2215"/>
                  <a:pt x="13177" y="2505"/>
                </a:cubicBezTo>
                <a:cubicBezTo>
                  <a:pt x="12878" y="2801"/>
                  <a:pt x="12511" y="2933"/>
                  <a:pt x="12151" y="2933"/>
                </a:cubicBezTo>
                <a:cubicBezTo>
                  <a:pt x="11396" y="2933"/>
                  <a:pt x="10672" y="2349"/>
                  <a:pt x="10672" y="1466"/>
                </a:cubicBezTo>
                <a:cubicBezTo>
                  <a:pt x="10672" y="652"/>
                  <a:pt x="10010" y="0"/>
                  <a:pt x="92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p102"/>
          <p:cNvSpPr/>
          <p:nvPr/>
        </p:nvSpPr>
        <p:spPr>
          <a:xfrm rot="10800000">
            <a:off x="294149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1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4" name="Google Shape;4414;p102"/>
          <p:cNvSpPr/>
          <p:nvPr/>
        </p:nvSpPr>
        <p:spPr>
          <a:xfrm rot="10800000">
            <a:off x="422975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22" y="1130"/>
                  <a:pt x="0" y="1416"/>
                </a:cubicBezTo>
                <a:cubicBezTo>
                  <a:pt x="622" y="1701"/>
                  <a:pt x="1131" y="2210"/>
                  <a:pt x="1416" y="2831"/>
                </a:cubicBezTo>
                <a:cubicBezTo>
                  <a:pt x="1701" y="2210"/>
                  <a:pt x="2200" y="1701"/>
                  <a:pt x="2831" y="1416"/>
                </a:cubicBezTo>
                <a:cubicBezTo>
                  <a:pt x="2200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5" name="Google Shape;4415;p102"/>
          <p:cNvSpPr/>
          <p:nvPr/>
        </p:nvSpPr>
        <p:spPr>
          <a:xfrm rot="10800000">
            <a:off x="149430" y="4735927"/>
            <a:ext cx="110590" cy="110551"/>
          </a:xfrm>
          <a:custGeom>
            <a:rect b="b" l="l" r="r" t="t"/>
            <a:pathLst>
              <a:path extrusionOk="0" h="2831" w="2832">
                <a:moveTo>
                  <a:pt x="1416" y="0"/>
                </a:moveTo>
                <a:cubicBezTo>
                  <a:pt x="1131" y="632"/>
                  <a:pt x="632" y="1130"/>
                  <a:pt x="1" y="1416"/>
                </a:cubicBezTo>
                <a:cubicBezTo>
                  <a:pt x="632" y="1701"/>
                  <a:pt x="1131" y="2210"/>
                  <a:pt x="1416" y="2831"/>
                </a:cubicBezTo>
                <a:cubicBezTo>
                  <a:pt x="1701" y="2210"/>
                  <a:pt x="2211" y="1701"/>
                  <a:pt x="2832" y="1416"/>
                </a:cubicBezTo>
                <a:cubicBezTo>
                  <a:pt x="2211" y="1130"/>
                  <a:pt x="1701" y="632"/>
                  <a:pt x="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102"/>
          <p:cNvSpPr/>
          <p:nvPr/>
        </p:nvSpPr>
        <p:spPr>
          <a:xfrm rot="10800000">
            <a:off x="294149" y="4619011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2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7" name="Google Shape;4417;p102"/>
          <p:cNvSpPr/>
          <p:nvPr/>
        </p:nvSpPr>
        <p:spPr>
          <a:xfrm rot="10800000">
            <a:off x="294149" y="4852413"/>
            <a:ext cx="110590" cy="110590"/>
          </a:xfrm>
          <a:custGeom>
            <a:rect b="b" l="l" r="r" t="t"/>
            <a:pathLst>
              <a:path extrusionOk="0" h="2832" w="2832">
                <a:moveTo>
                  <a:pt x="1416" y="1"/>
                </a:moveTo>
                <a:cubicBezTo>
                  <a:pt x="1131" y="622"/>
                  <a:pt x="622" y="1131"/>
                  <a:pt x="1" y="1416"/>
                </a:cubicBezTo>
                <a:cubicBezTo>
                  <a:pt x="622" y="1701"/>
                  <a:pt x="1131" y="2200"/>
                  <a:pt x="1416" y="2831"/>
                </a:cubicBezTo>
                <a:cubicBezTo>
                  <a:pt x="1701" y="2200"/>
                  <a:pt x="2200" y="1701"/>
                  <a:pt x="2831" y="1416"/>
                </a:cubicBezTo>
                <a:cubicBezTo>
                  <a:pt x="2200" y="1131"/>
                  <a:pt x="1701" y="622"/>
                  <a:pt x="1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8" name="Google Shape;4418;p102"/>
          <p:cNvSpPr/>
          <p:nvPr/>
        </p:nvSpPr>
        <p:spPr>
          <a:xfrm rot="10800000">
            <a:off x="1407894" y="505004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9" name="Google Shape;4419;p102"/>
          <p:cNvSpPr/>
          <p:nvPr/>
        </p:nvSpPr>
        <p:spPr>
          <a:xfrm rot="10800000">
            <a:off x="1407894" y="49888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0" name="Google Shape;4420;p102"/>
          <p:cNvSpPr/>
          <p:nvPr/>
        </p:nvSpPr>
        <p:spPr>
          <a:xfrm rot="10800000">
            <a:off x="1407894" y="4927545"/>
            <a:ext cx="696691" cy="30693"/>
          </a:xfrm>
          <a:custGeom>
            <a:rect b="b" l="l" r="r" t="t"/>
            <a:pathLst>
              <a:path extrusionOk="0" h="786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1" name="Google Shape;4421;p102"/>
          <p:cNvSpPr/>
          <p:nvPr/>
        </p:nvSpPr>
        <p:spPr>
          <a:xfrm rot="10800000">
            <a:off x="1407894" y="4866315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2" name="Google Shape;4422;p102"/>
          <p:cNvSpPr/>
          <p:nvPr/>
        </p:nvSpPr>
        <p:spPr>
          <a:xfrm rot="10800000">
            <a:off x="1407894" y="480508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3" name="Google Shape;4423;p102"/>
          <p:cNvSpPr/>
          <p:nvPr/>
        </p:nvSpPr>
        <p:spPr>
          <a:xfrm rot="10800000">
            <a:off x="1407894" y="4743854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4" name="Google Shape;4424;p102"/>
          <p:cNvSpPr/>
          <p:nvPr/>
        </p:nvSpPr>
        <p:spPr>
          <a:xfrm rot="10800000">
            <a:off x="1407894" y="468262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5" name="Google Shape;4425;p102"/>
          <p:cNvSpPr/>
          <p:nvPr/>
        </p:nvSpPr>
        <p:spPr>
          <a:xfrm rot="10800000">
            <a:off x="1407894" y="4621393"/>
            <a:ext cx="696691" cy="30654"/>
          </a:xfrm>
          <a:custGeom>
            <a:rect b="b" l="l" r="r" t="t"/>
            <a:pathLst>
              <a:path extrusionOk="0" h="785" w="17841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6" name="Google Shape;4426;p102"/>
          <p:cNvSpPr/>
          <p:nvPr/>
        </p:nvSpPr>
        <p:spPr>
          <a:xfrm rot="10800000">
            <a:off x="1407894" y="4560163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7" name="Google Shape;4427;p102"/>
          <p:cNvSpPr/>
          <p:nvPr/>
        </p:nvSpPr>
        <p:spPr>
          <a:xfrm rot="10800000">
            <a:off x="1407894" y="4498932"/>
            <a:ext cx="696691" cy="30654"/>
          </a:xfrm>
          <a:custGeom>
            <a:rect b="b" l="l" r="r" t="t"/>
            <a:pathLst>
              <a:path extrusionOk="0" h="785" w="17841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8" name="Google Shape;4428;p102"/>
          <p:cNvSpPr/>
          <p:nvPr/>
        </p:nvSpPr>
        <p:spPr>
          <a:xfrm rot="10800000">
            <a:off x="1407894" y="4437702"/>
            <a:ext cx="696691" cy="30264"/>
          </a:xfrm>
          <a:custGeom>
            <a:rect b="b" l="l" r="r" t="t"/>
            <a:pathLst>
              <a:path extrusionOk="0" h="775" w="17841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9" name="Google Shape;4429;p102"/>
          <p:cNvSpPr/>
          <p:nvPr/>
        </p:nvSpPr>
        <p:spPr>
          <a:xfrm rot="10800000">
            <a:off x="706908" y="4437702"/>
            <a:ext cx="1048571" cy="704228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0" name="Google Shape;4430;p102"/>
          <p:cNvSpPr/>
          <p:nvPr/>
        </p:nvSpPr>
        <p:spPr>
          <a:xfrm rot="10800000">
            <a:off x="1229787" y="4614637"/>
            <a:ext cx="351528" cy="352348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1" name="Google Shape;4431;p102"/>
          <p:cNvSpPr/>
          <p:nvPr/>
        </p:nvSpPr>
        <p:spPr>
          <a:xfrm flipH="1" rot="10800000">
            <a:off x="8409078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2" name="Google Shape;4432;p102"/>
          <p:cNvSpPr/>
          <p:nvPr/>
        </p:nvSpPr>
        <p:spPr>
          <a:xfrm flipH="1" rot="10800000">
            <a:off x="8346113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3" name="Google Shape;4433;p102"/>
          <p:cNvSpPr/>
          <p:nvPr/>
        </p:nvSpPr>
        <p:spPr>
          <a:xfrm flipH="1" rot="10800000">
            <a:off x="8283147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4" name="Google Shape;4434;p102"/>
          <p:cNvSpPr/>
          <p:nvPr/>
        </p:nvSpPr>
        <p:spPr>
          <a:xfrm flipH="1" rot="10800000">
            <a:off x="8220181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5" name="Google Shape;4435;p102"/>
          <p:cNvSpPr/>
          <p:nvPr/>
        </p:nvSpPr>
        <p:spPr>
          <a:xfrm flipH="1" rot="10800000">
            <a:off x="8157216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6" name="Google Shape;4436;p102"/>
          <p:cNvSpPr/>
          <p:nvPr/>
        </p:nvSpPr>
        <p:spPr>
          <a:xfrm flipH="1" rot="10800000">
            <a:off x="8094250" y="4468119"/>
            <a:ext cx="31522" cy="704616"/>
          </a:xfrm>
          <a:custGeom>
            <a:rect b="b" l="l" r="r" t="t"/>
            <a:pathLst>
              <a:path extrusionOk="0" h="14002" w="785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7" name="Google Shape;4437;p102"/>
          <p:cNvSpPr/>
          <p:nvPr/>
        </p:nvSpPr>
        <p:spPr>
          <a:xfrm flipH="1" rot="10800000">
            <a:off x="8440948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8" name="Google Shape;4438;p102"/>
          <p:cNvSpPr/>
          <p:nvPr/>
        </p:nvSpPr>
        <p:spPr>
          <a:xfrm flipH="1" rot="10800000">
            <a:off x="8462425" y="4699900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9" name="Google Shape;4439;p102"/>
          <p:cNvSpPr/>
          <p:nvPr/>
        </p:nvSpPr>
        <p:spPr>
          <a:xfrm flipH="1" rot="10800000">
            <a:off x="8523265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0" name="Google Shape;4440;p102"/>
          <p:cNvSpPr/>
          <p:nvPr/>
        </p:nvSpPr>
        <p:spPr>
          <a:xfrm flipH="1" rot="10800000">
            <a:off x="8616712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1" name="Google Shape;4441;p102"/>
          <p:cNvSpPr/>
          <p:nvPr/>
        </p:nvSpPr>
        <p:spPr>
          <a:xfrm flipH="1" rot="10800000">
            <a:off x="8731636" y="4474074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2" name="Google Shape;4442;p102"/>
          <p:cNvSpPr/>
          <p:nvPr/>
        </p:nvSpPr>
        <p:spPr>
          <a:xfrm flipH="1" rot="10800000">
            <a:off x="8792476" y="4474074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3" name="Google Shape;4443;p102"/>
          <p:cNvSpPr/>
          <p:nvPr/>
        </p:nvSpPr>
        <p:spPr>
          <a:xfrm flipH="1" rot="10800000">
            <a:off x="8792476" y="4515818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4" name="Google Shape;4444;p102"/>
          <p:cNvSpPr/>
          <p:nvPr/>
        </p:nvSpPr>
        <p:spPr>
          <a:xfrm flipH="1" rot="10800000">
            <a:off x="8792476" y="4594152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5" name="Google Shape;4445;p102"/>
          <p:cNvSpPr/>
          <p:nvPr/>
        </p:nvSpPr>
        <p:spPr>
          <a:xfrm flipH="1" rot="10800000">
            <a:off x="8792476" y="4699900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6" name="Google Shape;4446;p102"/>
          <p:cNvSpPr/>
          <p:nvPr/>
        </p:nvSpPr>
        <p:spPr>
          <a:xfrm flipH="1" rot="10800000">
            <a:off x="8792476" y="4819979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7" name="Google Shape;4447;p102"/>
          <p:cNvSpPr/>
          <p:nvPr/>
        </p:nvSpPr>
        <p:spPr>
          <a:xfrm flipH="1" rot="10800000">
            <a:off x="8792476" y="4819979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8" name="Google Shape;4448;p102"/>
          <p:cNvSpPr/>
          <p:nvPr/>
        </p:nvSpPr>
        <p:spPr>
          <a:xfrm flipH="1" rot="10800000">
            <a:off x="8792476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9" name="Google Shape;4449;p102"/>
          <p:cNvSpPr/>
          <p:nvPr/>
        </p:nvSpPr>
        <p:spPr>
          <a:xfrm flipH="1" rot="10800000">
            <a:off x="8792476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0" name="Google Shape;4450;p102"/>
          <p:cNvSpPr/>
          <p:nvPr/>
        </p:nvSpPr>
        <p:spPr>
          <a:xfrm flipH="1" rot="10800000">
            <a:off x="8792476" y="4819979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1" name="Google Shape;4451;p102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2" name="Google Shape;4452;p102"/>
          <p:cNvSpPr/>
          <p:nvPr/>
        </p:nvSpPr>
        <p:spPr>
          <a:xfrm flipH="1" rot="10800000">
            <a:off x="8731636" y="4819979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3" name="Google Shape;4453;p102"/>
          <p:cNvSpPr/>
          <p:nvPr/>
        </p:nvSpPr>
        <p:spPr>
          <a:xfrm flipH="1" rot="10800000">
            <a:off x="8616712" y="4819979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4" name="Google Shape;4454;p102"/>
          <p:cNvSpPr/>
          <p:nvPr/>
        </p:nvSpPr>
        <p:spPr>
          <a:xfrm flipH="1" rot="10800000">
            <a:off x="8523265" y="4819979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5" name="Google Shape;4455;p102"/>
          <p:cNvSpPr/>
          <p:nvPr/>
        </p:nvSpPr>
        <p:spPr>
          <a:xfrm flipH="1" rot="10800000">
            <a:off x="8462425" y="4819979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6" name="Google Shape;4456;p102"/>
          <p:cNvSpPr/>
          <p:nvPr/>
        </p:nvSpPr>
        <p:spPr>
          <a:xfrm flipH="1" rot="10800000">
            <a:off x="7352817" y="4820169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7" name="Google Shape;4457;p102"/>
          <p:cNvSpPr/>
          <p:nvPr/>
        </p:nvSpPr>
        <p:spPr>
          <a:xfrm flipH="1" rot="10800000">
            <a:off x="6508910" y="4820369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8" name="Google Shape;4458;p102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9" name="Google Shape;4459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60" name="Google Shape;4460;p102"/>
          <p:cNvSpPr txBox="1"/>
          <p:nvPr>
            <p:ph idx="1" type="subTitle"/>
          </p:nvPr>
        </p:nvSpPr>
        <p:spPr>
          <a:xfrm>
            <a:off x="713199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1" name="Google Shape;4461;p102"/>
          <p:cNvSpPr txBox="1"/>
          <p:nvPr>
            <p:ph idx="2" type="subTitle"/>
          </p:nvPr>
        </p:nvSpPr>
        <p:spPr>
          <a:xfrm>
            <a:off x="3417148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2" name="Google Shape;4462;p102"/>
          <p:cNvSpPr txBox="1"/>
          <p:nvPr>
            <p:ph idx="3" type="subTitle"/>
          </p:nvPr>
        </p:nvSpPr>
        <p:spPr>
          <a:xfrm>
            <a:off x="6121100" y="20164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3" name="Google Shape;4463;p102"/>
          <p:cNvSpPr txBox="1"/>
          <p:nvPr>
            <p:ph idx="4" type="subTitle"/>
          </p:nvPr>
        </p:nvSpPr>
        <p:spPr>
          <a:xfrm>
            <a:off x="713199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464" name="Google Shape;4464;p102"/>
          <p:cNvSpPr txBox="1"/>
          <p:nvPr>
            <p:ph idx="5" type="subTitle"/>
          </p:nvPr>
        </p:nvSpPr>
        <p:spPr>
          <a:xfrm>
            <a:off x="3417152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465" name="Google Shape;4465;p102"/>
          <p:cNvSpPr txBox="1"/>
          <p:nvPr>
            <p:ph idx="6" type="subTitle"/>
          </p:nvPr>
        </p:nvSpPr>
        <p:spPr>
          <a:xfrm>
            <a:off x="6121101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466" name="Google Shape;4466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467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p103"/>
          <p:cNvSpPr/>
          <p:nvPr/>
        </p:nvSpPr>
        <p:spPr>
          <a:xfrm flipH="1">
            <a:off x="10" y="352847"/>
            <a:ext cx="352309" cy="352309"/>
          </a:xfrm>
          <a:custGeom>
            <a:rect b="b" l="l" r="r" t="t"/>
            <a:pathLst>
              <a:path extrusionOk="0" h="9022" w="9022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9" name="Google Shape;4469;p103"/>
          <p:cNvSpPr/>
          <p:nvPr/>
        </p:nvSpPr>
        <p:spPr>
          <a:xfrm flipH="1">
            <a:off x="401" y="928"/>
            <a:ext cx="351919" cy="351958"/>
          </a:xfrm>
          <a:custGeom>
            <a:rect b="b" l="l" r="r" t="t"/>
            <a:pathLst>
              <a:path extrusionOk="0" h="9013" w="9012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0" name="Google Shape;4470;p103"/>
          <p:cNvSpPr/>
          <p:nvPr/>
        </p:nvSpPr>
        <p:spPr>
          <a:xfrm flipH="1">
            <a:off x="352280" y="538"/>
            <a:ext cx="351958" cy="351919"/>
          </a:xfrm>
          <a:custGeom>
            <a:rect b="b" l="l" r="r" t="t"/>
            <a:pathLst>
              <a:path extrusionOk="0" h="9012" w="9013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1" name="Google Shape;4471;p103"/>
          <p:cNvSpPr/>
          <p:nvPr/>
        </p:nvSpPr>
        <p:spPr>
          <a:xfrm rot="5400000">
            <a:off x="7346713" y="-8828"/>
            <a:ext cx="385837" cy="386096"/>
          </a:xfrm>
          <a:custGeom>
            <a:rect b="b" l="l" r="r" t="t"/>
            <a:pathLst>
              <a:path extrusionOk="0" h="18044" w="18034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2" name="Google Shape;4472;p103"/>
          <p:cNvSpPr/>
          <p:nvPr/>
        </p:nvSpPr>
        <p:spPr>
          <a:xfrm>
            <a:off x="8433598" y="70459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3" name="Google Shape;4473;p103"/>
          <p:cNvSpPr/>
          <p:nvPr/>
        </p:nvSpPr>
        <p:spPr>
          <a:xfrm>
            <a:off x="8433598" y="76582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4" name="Google Shape;4474;p103"/>
          <p:cNvSpPr/>
          <p:nvPr/>
        </p:nvSpPr>
        <p:spPr>
          <a:xfrm>
            <a:off x="8433598" y="827056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5" name="Google Shape;4475;p103"/>
          <p:cNvSpPr/>
          <p:nvPr/>
        </p:nvSpPr>
        <p:spPr>
          <a:xfrm>
            <a:off x="8433598" y="8882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6" name="Google Shape;4476;p103"/>
          <p:cNvSpPr/>
          <p:nvPr/>
        </p:nvSpPr>
        <p:spPr>
          <a:xfrm>
            <a:off x="8433598" y="949517"/>
            <a:ext cx="703837" cy="30693"/>
          </a:xfrm>
          <a:custGeom>
            <a:rect b="b" l="l" r="r" t="t"/>
            <a:pathLst>
              <a:path extrusionOk="0" h="786" w="18024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7" name="Google Shape;4477;p103"/>
          <p:cNvSpPr/>
          <p:nvPr/>
        </p:nvSpPr>
        <p:spPr>
          <a:xfrm>
            <a:off x="8433598" y="10107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8" name="Google Shape;4478;p103"/>
          <p:cNvSpPr/>
          <p:nvPr/>
        </p:nvSpPr>
        <p:spPr>
          <a:xfrm>
            <a:off x="8433598" y="107201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9" name="Google Shape;4479;p103"/>
          <p:cNvSpPr/>
          <p:nvPr/>
        </p:nvSpPr>
        <p:spPr>
          <a:xfrm>
            <a:off x="8433598" y="1133247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0" name="Google Shape;4480;p103"/>
          <p:cNvSpPr/>
          <p:nvPr/>
        </p:nvSpPr>
        <p:spPr>
          <a:xfrm>
            <a:off x="8433598" y="1194087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1" name="Google Shape;4481;p103"/>
          <p:cNvSpPr/>
          <p:nvPr/>
        </p:nvSpPr>
        <p:spPr>
          <a:xfrm>
            <a:off x="8433598" y="1255708"/>
            <a:ext cx="703837" cy="30264"/>
          </a:xfrm>
          <a:custGeom>
            <a:rect b="b" l="l" r="r" t="t"/>
            <a:pathLst>
              <a:path extrusionOk="0" h="775" w="18024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2" name="Google Shape;4482;p103"/>
          <p:cNvSpPr/>
          <p:nvPr/>
        </p:nvSpPr>
        <p:spPr>
          <a:xfrm>
            <a:off x="8433598" y="131654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3" name="Google Shape;4483;p103"/>
          <p:cNvSpPr/>
          <p:nvPr/>
        </p:nvSpPr>
        <p:spPr>
          <a:xfrm>
            <a:off x="8433598" y="1377778"/>
            <a:ext cx="703837" cy="30654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4" name="Google Shape;4484;p103"/>
          <p:cNvGrpSpPr/>
          <p:nvPr/>
        </p:nvGrpSpPr>
        <p:grpSpPr>
          <a:xfrm>
            <a:off x="7732537" y="-39528"/>
            <a:ext cx="700699" cy="572734"/>
            <a:chOff x="7732551" y="-8806"/>
            <a:chExt cx="700699" cy="713420"/>
          </a:xfrm>
        </p:grpSpPr>
        <p:sp>
          <p:nvSpPr>
            <p:cNvPr id="4485" name="Google Shape;4485;p103"/>
            <p:cNvSpPr/>
            <p:nvPr/>
          </p:nvSpPr>
          <p:spPr>
            <a:xfrm>
              <a:off x="7732551" y="-8806"/>
              <a:ext cx="385883" cy="386051"/>
            </a:xfrm>
            <a:custGeom>
              <a:rect b="b" l="l" r="r" t="t"/>
              <a:pathLst>
                <a:path extrusionOk="0" h="18044" w="18034">
                  <a:moveTo>
                    <a:pt x="0" y="0"/>
                  </a:moveTo>
                  <a:lnTo>
                    <a:pt x="0" y="18044"/>
                  </a:lnTo>
                  <a:lnTo>
                    <a:pt x="18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03"/>
            <p:cNvSpPr/>
            <p:nvPr/>
          </p:nvSpPr>
          <p:spPr>
            <a:xfrm>
              <a:off x="8401728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5" y="14002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03"/>
            <p:cNvSpPr/>
            <p:nvPr/>
          </p:nvSpPr>
          <p:spPr>
            <a:xfrm>
              <a:off x="8338763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03"/>
            <p:cNvSpPr/>
            <p:nvPr/>
          </p:nvSpPr>
          <p:spPr>
            <a:xfrm>
              <a:off x="8275797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03"/>
            <p:cNvSpPr/>
            <p:nvPr/>
          </p:nvSpPr>
          <p:spPr>
            <a:xfrm>
              <a:off x="8212831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03"/>
            <p:cNvSpPr/>
            <p:nvPr/>
          </p:nvSpPr>
          <p:spPr>
            <a:xfrm>
              <a:off x="8149866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03"/>
            <p:cNvSpPr/>
            <p:nvPr/>
          </p:nvSpPr>
          <p:spPr>
            <a:xfrm>
              <a:off x="8086900" y="-1"/>
              <a:ext cx="31522" cy="704616"/>
            </a:xfrm>
            <a:custGeom>
              <a:rect b="b" l="l" r="r" t="t"/>
              <a:pathLst>
                <a:path extrusionOk="0" h="14002" w="785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2" name="Google Shape;4492;p103"/>
          <p:cNvSpPr/>
          <p:nvPr/>
        </p:nvSpPr>
        <p:spPr>
          <a:xfrm>
            <a:off x="8433207" y="1408394"/>
            <a:ext cx="704228" cy="704618"/>
          </a:xfrm>
          <a:custGeom>
            <a:rect b="b" l="l" r="r" t="t"/>
            <a:pathLst>
              <a:path extrusionOk="0" h="18044" w="18034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3" name="Google Shape;4493;p103"/>
          <p:cNvSpPr/>
          <p:nvPr/>
        </p:nvSpPr>
        <p:spPr>
          <a:xfrm>
            <a:off x="8399429" y="140929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4" name="Google Shape;4494;p103"/>
          <p:cNvSpPr/>
          <p:nvPr/>
        </p:nvSpPr>
        <p:spPr>
          <a:xfrm>
            <a:off x="8554497" y="1530464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5" name="Google Shape;4495;p103"/>
          <p:cNvSpPr/>
          <p:nvPr/>
        </p:nvSpPr>
        <p:spPr>
          <a:xfrm>
            <a:off x="8433598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6" name="Google Shape;4496;p103"/>
          <p:cNvSpPr/>
          <p:nvPr/>
        </p:nvSpPr>
        <p:spPr>
          <a:xfrm>
            <a:off x="8455075" y="352716"/>
            <a:ext cx="330051" cy="120118"/>
          </a:xfrm>
          <a:custGeom>
            <a:rect b="b" l="l" r="r" t="t"/>
            <a:pathLst>
              <a:path extrusionOk="0" fill="none" h="3076" w="8452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7" name="Google Shape;4497;p103"/>
          <p:cNvSpPr/>
          <p:nvPr/>
        </p:nvSpPr>
        <p:spPr>
          <a:xfrm>
            <a:off x="8515915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8" name="Google Shape;4498;p103"/>
          <p:cNvSpPr/>
          <p:nvPr/>
        </p:nvSpPr>
        <p:spPr>
          <a:xfrm>
            <a:off x="8609362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9" name="Google Shape;4499;p103"/>
          <p:cNvSpPr/>
          <p:nvPr/>
        </p:nvSpPr>
        <p:spPr>
          <a:xfrm>
            <a:off x="8724286" y="352716"/>
            <a:ext cx="60840" cy="345944"/>
          </a:xfrm>
          <a:custGeom>
            <a:rect b="b" l="l" r="r" t="t"/>
            <a:pathLst>
              <a:path extrusionOk="0" fill="none" h="8859" w="1558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0" name="Google Shape;4500;p103"/>
          <p:cNvSpPr/>
          <p:nvPr/>
        </p:nvSpPr>
        <p:spPr>
          <a:xfrm>
            <a:off x="8785126" y="352716"/>
            <a:ext cx="61269" cy="345944"/>
          </a:xfrm>
          <a:custGeom>
            <a:rect b="b" l="l" r="r" t="t"/>
            <a:pathLst>
              <a:path extrusionOk="0" fill="none" h="8859" w="1569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1" name="Google Shape;4501;p103"/>
          <p:cNvSpPr/>
          <p:nvPr/>
        </p:nvSpPr>
        <p:spPr>
          <a:xfrm>
            <a:off x="8785126" y="352716"/>
            <a:ext cx="175764" cy="304200"/>
          </a:xfrm>
          <a:custGeom>
            <a:rect b="b" l="l" r="r" t="t"/>
            <a:pathLst>
              <a:path extrusionOk="0" fill="none" h="7790" w="4501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2" name="Google Shape;4502;p103"/>
          <p:cNvSpPr/>
          <p:nvPr/>
        </p:nvSpPr>
        <p:spPr>
          <a:xfrm>
            <a:off x="8785126" y="352716"/>
            <a:ext cx="269211" cy="225865"/>
          </a:xfrm>
          <a:custGeom>
            <a:rect b="b" l="l" r="r" t="t"/>
            <a:pathLst>
              <a:path extrusionOk="0" fill="none" h="5784" w="6894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3" name="Google Shape;4503;p103"/>
          <p:cNvSpPr/>
          <p:nvPr/>
        </p:nvSpPr>
        <p:spPr>
          <a:xfrm>
            <a:off x="8785126" y="352716"/>
            <a:ext cx="330441" cy="120118"/>
          </a:xfrm>
          <a:custGeom>
            <a:rect b="b" l="l" r="r" t="t"/>
            <a:pathLst>
              <a:path extrusionOk="0" fill="none" h="3076" w="8462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4" name="Google Shape;4504;p103"/>
          <p:cNvSpPr/>
          <p:nvPr/>
        </p:nvSpPr>
        <p:spPr>
          <a:xfrm>
            <a:off x="8785126" y="352716"/>
            <a:ext cx="351528" cy="39"/>
          </a:xfrm>
          <a:custGeom>
            <a:rect b="b" l="l" r="r" t="t"/>
            <a:pathLst>
              <a:path extrusionOk="0" fill="none" h="1" w="9002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5" name="Google Shape;4505;p103"/>
          <p:cNvSpPr/>
          <p:nvPr/>
        </p:nvSpPr>
        <p:spPr>
          <a:xfrm>
            <a:off x="8785126" y="232208"/>
            <a:ext cx="330441" cy="120547"/>
          </a:xfrm>
          <a:custGeom>
            <a:rect b="b" l="l" r="r" t="t"/>
            <a:pathLst>
              <a:path extrusionOk="0" fill="none" h="3087" w="8462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6" name="Google Shape;4506;p103"/>
          <p:cNvSpPr/>
          <p:nvPr/>
        </p:nvSpPr>
        <p:spPr>
          <a:xfrm>
            <a:off x="8785126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7" name="Google Shape;4507;p103"/>
          <p:cNvSpPr/>
          <p:nvPr/>
        </p:nvSpPr>
        <p:spPr>
          <a:xfrm>
            <a:off x="8785126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8" name="Google Shape;4508;p103"/>
          <p:cNvSpPr/>
          <p:nvPr/>
        </p:nvSpPr>
        <p:spPr>
          <a:xfrm>
            <a:off x="8785126" y="6382"/>
            <a:ext cx="61269" cy="346374"/>
          </a:xfrm>
          <a:custGeom>
            <a:rect b="b" l="l" r="r" t="t"/>
            <a:pathLst>
              <a:path extrusionOk="0" fill="none" h="8870" w="1569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9" name="Google Shape;4509;p103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0" name="Google Shape;4510;p103"/>
          <p:cNvSpPr/>
          <p:nvPr/>
        </p:nvSpPr>
        <p:spPr>
          <a:xfrm>
            <a:off x="8724286" y="6382"/>
            <a:ext cx="60840" cy="346374"/>
          </a:xfrm>
          <a:custGeom>
            <a:rect b="b" l="l" r="r" t="t"/>
            <a:pathLst>
              <a:path extrusionOk="0" fill="none" h="8870" w="1558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1" name="Google Shape;4511;p103"/>
          <p:cNvSpPr/>
          <p:nvPr/>
        </p:nvSpPr>
        <p:spPr>
          <a:xfrm>
            <a:off x="8609362" y="48126"/>
            <a:ext cx="175764" cy="304629"/>
          </a:xfrm>
          <a:custGeom>
            <a:rect b="b" l="l" r="r" t="t"/>
            <a:pathLst>
              <a:path extrusionOk="0" fill="none" h="7801" w="4501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2" name="Google Shape;4512;p103"/>
          <p:cNvSpPr/>
          <p:nvPr/>
        </p:nvSpPr>
        <p:spPr>
          <a:xfrm>
            <a:off x="8515915" y="126460"/>
            <a:ext cx="269211" cy="226295"/>
          </a:xfrm>
          <a:custGeom>
            <a:rect b="b" l="l" r="r" t="t"/>
            <a:pathLst>
              <a:path extrusionOk="0" fill="none" h="5795" w="6894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3" name="Google Shape;4513;p103"/>
          <p:cNvSpPr/>
          <p:nvPr/>
        </p:nvSpPr>
        <p:spPr>
          <a:xfrm>
            <a:off x="8455075" y="232208"/>
            <a:ext cx="330051" cy="120547"/>
          </a:xfrm>
          <a:custGeom>
            <a:rect b="b" l="l" r="r" t="t"/>
            <a:pathLst>
              <a:path extrusionOk="0" fill="none" h="3087" w="8452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4" name="Google Shape;4514;p103"/>
          <p:cNvSpPr/>
          <p:nvPr/>
        </p:nvSpPr>
        <p:spPr>
          <a:xfrm>
            <a:off x="8791662" y="2112971"/>
            <a:ext cx="351958" cy="351958"/>
          </a:xfrm>
          <a:custGeom>
            <a:rect b="b" l="l" r="r" t="t"/>
            <a:pathLst>
              <a:path extrusionOk="0" h="9013" w="9013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5" name="Google Shape;4515;p103"/>
          <p:cNvSpPr/>
          <p:nvPr/>
        </p:nvSpPr>
        <p:spPr>
          <a:xfrm flipH="1">
            <a:off x="701592" y="316"/>
            <a:ext cx="704657" cy="352348"/>
          </a:xfrm>
          <a:custGeom>
            <a:rect b="b" l="l" r="r" t="t"/>
            <a:pathLst>
              <a:path extrusionOk="0" h="9023" w="18045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6" name="Google Shape;4516;p103"/>
          <p:cNvSpPr/>
          <p:nvPr/>
        </p:nvSpPr>
        <p:spPr>
          <a:xfrm flipH="1">
            <a:off x="1581951" y="334514"/>
            <a:ext cx="430" cy="17963"/>
          </a:xfrm>
          <a:custGeom>
            <a:rect b="b" l="l" r="r" t="t"/>
            <a:pathLst>
              <a:path extrusionOk="0" h="460" w="11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7" name="Google Shape;4517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18" name="Google Shape;4518;p103"/>
          <p:cNvSpPr txBox="1"/>
          <p:nvPr>
            <p:ph idx="1" type="subTitle"/>
          </p:nvPr>
        </p:nvSpPr>
        <p:spPr>
          <a:xfrm>
            <a:off x="721825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9" name="Google Shape;4519;p103"/>
          <p:cNvSpPr txBox="1"/>
          <p:nvPr>
            <p:ph idx="2" type="subTitle"/>
          </p:nvPr>
        </p:nvSpPr>
        <p:spPr>
          <a:xfrm>
            <a:off x="4702638" y="1735625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20" name="Google Shape;4520;p103"/>
          <p:cNvSpPr txBox="1"/>
          <p:nvPr>
            <p:ph idx="3" type="subTitle"/>
          </p:nvPr>
        </p:nvSpPr>
        <p:spPr>
          <a:xfrm>
            <a:off x="721825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21" name="Google Shape;4521;p103"/>
          <p:cNvSpPr txBox="1"/>
          <p:nvPr>
            <p:ph idx="4" type="subTitle"/>
          </p:nvPr>
        </p:nvSpPr>
        <p:spPr>
          <a:xfrm>
            <a:off x="4702638" y="3548600"/>
            <a:ext cx="3723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22" name="Google Shape;4522;p103"/>
          <p:cNvSpPr txBox="1"/>
          <p:nvPr>
            <p:ph idx="5" type="subTitle"/>
          </p:nvPr>
        </p:nvSpPr>
        <p:spPr>
          <a:xfrm>
            <a:off x="721825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523" name="Google Shape;4523;p103"/>
          <p:cNvSpPr txBox="1"/>
          <p:nvPr>
            <p:ph idx="6" type="subTitle"/>
          </p:nvPr>
        </p:nvSpPr>
        <p:spPr>
          <a:xfrm>
            <a:off x="721825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524" name="Google Shape;4524;p103"/>
          <p:cNvSpPr txBox="1"/>
          <p:nvPr>
            <p:ph idx="7" type="subTitle"/>
          </p:nvPr>
        </p:nvSpPr>
        <p:spPr>
          <a:xfrm>
            <a:off x="4702603" y="100337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525" name="Google Shape;4525;p103"/>
          <p:cNvSpPr txBox="1"/>
          <p:nvPr>
            <p:ph idx="8" type="subTitle"/>
          </p:nvPr>
        </p:nvSpPr>
        <p:spPr>
          <a:xfrm>
            <a:off x="4702603" y="2816525"/>
            <a:ext cx="3723300" cy="8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526" name="Google Shape;4526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527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p104"/>
          <p:cNvSpPr/>
          <p:nvPr/>
        </p:nvSpPr>
        <p:spPr>
          <a:xfrm>
            <a:off x="7005898" y="2276"/>
            <a:ext cx="852685" cy="572670"/>
          </a:xfrm>
          <a:custGeom>
            <a:rect b="b" l="l" r="r" t="t"/>
            <a:pathLst>
              <a:path extrusionOk="0" h="18034" w="26852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9" name="Google Shape;4529;p104"/>
          <p:cNvSpPr/>
          <p:nvPr/>
        </p:nvSpPr>
        <p:spPr>
          <a:xfrm>
            <a:off x="7147527" y="144540"/>
            <a:ext cx="285859" cy="286525"/>
          </a:xfrm>
          <a:custGeom>
            <a:rect b="b" l="l" r="r" t="t"/>
            <a:pathLst>
              <a:path extrusionOk="0" h="9023" w="9002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0" name="Google Shape;4530;p104"/>
          <p:cNvSpPr/>
          <p:nvPr/>
        </p:nvSpPr>
        <p:spPr>
          <a:xfrm>
            <a:off x="8436268" y="-8654"/>
            <a:ext cx="704228" cy="704228"/>
          </a:xfrm>
          <a:custGeom>
            <a:rect b="b" l="l" r="r" t="t"/>
            <a:pathLst>
              <a:path extrusionOk="0" h="18034" w="18034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1" name="Google Shape;4531;p104"/>
          <p:cNvSpPr/>
          <p:nvPr/>
        </p:nvSpPr>
        <p:spPr>
          <a:xfrm>
            <a:off x="8788148" y="343655"/>
            <a:ext cx="352348" cy="352309"/>
          </a:xfrm>
          <a:custGeom>
            <a:rect b="b" l="l" r="r" t="t"/>
            <a:pathLst>
              <a:path extrusionOk="0" h="9022" w="9023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2" name="Google Shape;4532;p104"/>
          <p:cNvSpPr/>
          <p:nvPr/>
        </p:nvSpPr>
        <p:spPr>
          <a:xfrm>
            <a:off x="8436268" y="-8654"/>
            <a:ext cx="351138" cy="351528"/>
          </a:xfrm>
          <a:custGeom>
            <a:rect b="b" l="l" r="r" t="t"/>
            <a:pathLst>
              <a:path extrusionOk="0" h="9002" w="8992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3" name="Google Shape;4533;p104"/>
          <p:cNvSpPr/>
          <p:nvPr/>
        </p:nvSpPr>
        <p:spPr>
          <a:xfrm rot="10800000">
            <a:off x="8402472" y="696842"/>
            <a:ext cx="771823" cy="702822"/>
          </a:xfrm>
          <a:custGeom>
            <a:rect b="b" l="l" r="r" t="t"/>
            <a:pathLst>
              <a:path extrusionOk="0" h="17998" w="19765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4" name="Google Shape;4534;p104"/>
          <p:cNvSpPr/>
          <p:nvPr/>
        </p:nvSpPr>
        <p:spPr>
          <a:xfrm rot="10800000">
            <a:off x="8559141" y="818015"/>
            <a:ext cx="460087" cy="460478"/>
          </a:xfrm>
          <a:custGeom>
            <a:rect b="b" l="l" r="r" t="t"/>
            <a:pathLst>
              <a:path extrusionOk="0" h="11792" w="11782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5" name="Google Shape;4535;p104"/>
          <p:cNvGrpSpPr/>
          <p:nvPr/>
        </p:nvGrpSpPr>
        <p:grpSpPr>
          <a:xfrm>
            <a:off x="6460911" y="300"/>
            <a:ext cx="696691" cy="400057"/>
            <a:chOff x="6460911" y="300"/>
            <a:chExt cx="696691" cy="400057"/>
          </a:xfrm>
        </p:grpSpPr>
        <p:sp>
          <p:nvSpPr>
            <p:cNvPr id="4536" name="Google Shape;4536;p104"/>
            <p:cNvSpPr/>
            <p:nvPr/>
          </p:nvSpPr>
          <p:spPr>
            <a:xfrm>
              <a:off x="6460911" y="6351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04"/>
            <p:cNvSpPr/>
            <p:nvPr/>
          </p:nvSpPr>
          <p:spPr>
            <a:xfrm>
              <a:off x="6460911" y="1247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04"/>
            <p:cNvSpPr/>
            <p:nvPr/>
          </p:nvSpPr>
          <p:spPr>
            <a:xfrm>
              <a:off x="6460911" y="185972"/>
              <a:ext cx="696691" cy="30693"/>
            </a:xfrm>
            <a:custGeom>
              <a:rect b="b" l="l" r="r" t="t"/>
              <a:pathLst>
                <a:path extrusionOk="0" h="786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04"/>
            <p:cNvSpPr/>
            <p:nvPr/>
          </p:nvSpPr>
          <p:spPr>
            <a:xfrm>
              <a:off x="6460911" y="24724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04"/>
            <p:cNvSpPr/>
            <p:nvPr/>
          </p:nvSpPr>
          <p:spPr>
            <a:xfrm>
              <a:off x="6460911" y="308472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04"/>
            <p:cNvSpPr/>
            <p:nvPr/>
          </p:nvSpPr>
          <p:spPr>
            <a:xfrm>
              <a:off x="6460911" y="369703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04"/>
            <p:cNvSpPr/>
            <p:nvPr/>
          </p:nvSpPr>
          <p:spPr>
            <a:xfrm>
              <a:off x="6460911" y="300"/>
              <a:ext cx="696691" cy="30654"/>
            </a:xfrm>
            <a:custGeom>
              <a:rect b="b" l="l" r="r" t="t"/>
              <a:pathLst>
                <a:path extrusionOk="0" h="785" w="17841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3" name="Google Shape;4543;p104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4" name="Google Shape;4544;p104"/>
          <p:cNvGrpSpPr/>
          <p:nvPr/>
        </p:nvGrpSpPr>
        <p:grpSpPr>
          <a:xfrm>
            <a:off x="8787756" y="1461759"/>
            <a:ext cx="352369" cy="275172"/>
            <a:chOff x="8787756" y="1461759"/>
            <a:chExt cx="352369" cy="275172"/>
          </a:xfrm>
        </p:grpSpPr>
        <p:sp>
          <p:nvSpPr>
            <p:cNvPr id="4545" name="Google Shape;4545;p104"/>
            <p:cNvSpPr/>
            <p:nvPr/>
          </p:nvSpPr>
          <p:spPr>
            <a:xfrm rot="10800000">
              <a:off x="8787756" y="170627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04"/>
            <p:cNvSpPr/>
            <p:nvPr/>
          </p:nvSpPr>
          <p:spPr>
            <a:xfrm rot="10800000">
              <a:off x="8787756" y="1645442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04"/>
            <p:cNvSpPr/>
            <p:nvPr/>
          </p:nvSpPr>
          <p:spPr>
            <a:xfrm rot="10800000">
              <a:off x="8787756" y="1584214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04"/>
            <p:cNvSpPr/>
            <p:nvPr/>
          </p:nvSpPr>
          <p:spPr>
            <a:xfrm rot="10800000">
              <a:off x="8787756" y="1522987"/>
              <a:ext cx="352369" cy="30262"/>
            </a:xfrm>
            <a:custGeom>
              <a:rect b="b" l="l" r="r" t="t"/>
              <a:pathLst>
                <a:path extrusionOk="0" h="775" w="18024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04"/>
            <p:cNvSpPr/>
            <p:nvPr/>
          </p:nvSpPr>
          <p:spPr>
            <a:xfrm rot="10800000">
              <a:off x="8787756" y="1461759"/>
              <a:ext cx="352369" cy="30652"/>
            </a:xfrm>
            <a:custGeom>
              <a:rect b="b" l="l" r="r" t="t"/>
              <a:pathLst>
                <a:path extrusionOk="0" h="785" w="18024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0" name="Google Shape;4550;p104"/>
          <p:cNvSpPr/>
          <p:nvPr/>
        </p:nvSpPr>
        <p:spPr>
          <a:xfrm rot="10800000">
            <a:off x="8787756" y="1400532"/>
            <a:ext cx="352369" cy="30652"/>
          </a:xfrm>
          <a:custGeom>
            <a:rect b="b" l="l" r="r" t="t"/>
            <a:pathLst>
              <a:path extrusionOk="0" h="785" w="18024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1" name="Google Shape;4551;p1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52" name="Google Shape;4552;p104"/>
          <p:cNvSpPr txBox="1"/>
          <p:nvPr>
            <p:ph idx="1" type="subTitle"/>
          </p:nvPr>
        </p:nvSpPr>
        <p:spPr>
          <a:xfrm>
            <a:off x="7200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3" name="Google Shape;4553;p104"/>
          <p:cNvSpPr txBox="1"/>
          <p:nvPr>
            <p:ph idx="2" type="subTitle"/>
          </p:nvPr>
        </p:nvSpPr>
        <p:spPr>
          <a:xfrm>
            <a:off x="345525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4" name="Google Shape;4554;p104"/>
          <p:cNvSpPr txBox="1"/>
          <p:nvPr>
            <p:ph idx="3" type="subTitle"/>
          </p:nvPr>
        </p:nvSpPr>
        <p:spPr>
          <a:xfrm>
            <a:off x="7200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5" name="Google Shape;4555;p104"/>
          <p:cNvSpPr txBox="1"/>
          <p:nvPr>
            <p:ph idx="4" type="subTitle"/>
          </p:nvPr>
        </p:nvSpPr>
        <p:spPr>
          <a:xfrm>
            <a:off x="345525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6" name="Google Shape;4556;p104"/>
          <p:cNvSpPr txBox="1"/>
          <p:nvPr>
            <p:ph idx="5" type="subTitle"/>
          </p:nvPr>
        </p:nvSpPr>
        <p:spPr>
          <a:xfrm>
            <a:off x="6190500" y="178651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7" name="Google Shape;4557;p104"/>
          <p:cNvSpPr txBox="1"/>
          <p:nvPr>
            <p:ph idx="6" type="subTitle"/>
          </p:nvPr>
        </p:nvSpPr>
        <p:spPr>
          <a:xfrm>
            <a:off x="6190500" y="344060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8" name="Google Shape;4558;p104"/>
          <p:cNvSpPr txBox="1"/>
          <p:nvPr>
            <p:ph idx="7" type="subTitle"/>
          </p:nvPr>
        </p:nvSpPr>
        <p:spPr>
          <a:xfrm>
            <a:off x="720000" y="1455724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559" name="Google Shape;4559;p104"/>
          <p:cNvSpPr txBox="1"/>
          <p:nvPr>
            <p:ph idx="8" type="subTitle"/>
          </p:nvPr>
        </p:nvSpPr>
        <p:spPr>
          <a:xfrm>
            <a:off x="345525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560" name="Google Shape;4560;p104"/>
          <p:cNvSpPr txBox="1"/>
          <p:nvPr>
            <p:ph idx="9" type="subTitle"/>
          </p:nvPr>
        </p:nvSpPr>
        <p:spPr>
          <a:xfrm>
            <a:off x="6190500" y="1455724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561" name="Google Shape;4561;p104"/>
          <p:cNvSpPr txBox="1"/>
          <p:nvPr>
            <p:ph idx="13" type="subTitle"/>
          </p:nvPr>
        </p:nvSpPr>
        <p:spPr>
          <a:xfrm>
            <a:off x="720000" y="3106597"/>
            <a:ext cx="22335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562" name="Google Shape;4562;p104"/>
          <p:cNvSpPr txBox="1"/>
          <p:nvPr>
            <p:ph idx="14" type="subTitle"/>
          </p:nvPr>
        </p:nvSpPr>
        <p:spPr>
          <a:xfrm>
            <a:off x="345525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563" name="Google Shape;4563;p104"/>
          <p:cNvSpPr txBox="1"/>
          <p:nvPr>
            <p:ph idx="15" type="subTitle"/>
          </p:nvPr>
        </p:nvSpPr>
        <p:spPr>
          <a:xfrm>
            <a:off x="6190500" y="3106603"/>
            <a:ext cx="2231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grpSp>
        <p:nvGrpSpPr>
          <p:cNvPr id="4564" name="Google Shape;4564;p104"/>
          <p:cNvGrpSpPr/>
          <p:nvPr/>
        </p:nvGrpSpPr>
        <p:grpSpPr>
          <a:xfrm>
            <a:off x="7858599" y="1102"/>
            <a:ext cx="572360" cy="572678"/>
            <a:chOff x="7727534" y="1110"/>
            <a:chExt cx="703837" cy="704228"/>
          </a:xfrm>
        </p:grpSpPr>
        <p:sp>
          <p:nvSpPr>
            <p:cNvPr id="4565" name="Google Shape;4565;p104"/>
            <p:cNvSpPr/>
            <p:nvPr/>
          </p:nvSpPr>
          <p:spPr>
            <a:xfrm>
              <a:off x="7727534" y="1110"/>
              <a:ext cx="703837" cy="704228"/>
            </a:xfrm>
            <a:custGeom>
              <a:rect b="b" l="l" r="r" t="t"/>
              <a:pathLst>
                <a:path extrusionOk="0" h="18034" w="18024">
                  <a:moveTo>
                    <a:pt x="8818" y="0"/>
                  </a:moveTo>
                  <a:cubicBezTo>
                    <a:pt x="8004" y="0"/>
                    <a:pt x="7352" y="652"/>
                    <a:pt x="7352" y="1466"/>
                  </a:cubicBezTo>
                  <a:cubicBezTo>
                    <a:pt x="7352" y="2349"/>
                    <a:pt x="6628" y="2933"/>
                    <a:pt x="5873" y="2933"/>
                  </a:cubicBezTo>
                  <a:cubicBezTo>
                    <a:pt x="5513" y="2933"/>
                    <a:pt x="5146" y="2801"/>
                    <a:pt x="4847" y="2505"/>
                  </a:cubicBezTo>
                  <a:cubicBezTo>
                    <a:pt x="4562" y="2215"/>
                    <a:pt x="4188" y="2070"/>
                    <a:pt x="3812" y="2070"/>
                  </a:cubicBezTo>
                  <a:cubicBezTo>
                    <a:pt x="3437" y="2070"/>
                    <a:pt x="3060" y="2215"/>
                    <a:pt x="2770" y="2505"/>
                  </a:cubicBezTo>
                  <a:lnTo>
                    <a:pt x="2495" y="2780"/>
                  </a:lnTo>
                  <a:cubicBezTo>
                    <a:pt x="1925" y="3350"/>
                    <a:pt x="1925" y="4277"/>
                    <a:pt x="2495" y="4847"/>
                  </a:cubicBezTo>
                  <a:cubicBezTo>
                    <a:pt x="3422" y="5774"/>
                    <a:pt x="2770" y="7352"/>
                    <a:pt x="1467" y="7352"/>
                  </a:cubicBezTo>
                  <a:cubicBezTo>
                    <a:pt x="652" y="7352"/>
                    <a:pt x="0" y="8014"/>
                    <a:pt x="0" y="8818"/>
                  </a:cubicBezTo>
                  <a:lnTo>
                    <a:pt x="0" y="9205"/>
                  </a:lnTo>
                  <a:cubicBezTo>
                    <a:pt x="0" y="10020"/>
                    <a:pt x="652" y="10671"/>
                    <a:pt x="1467" y="10671"/>
                  </a:cubicBezTo>
                  <a:cubicBezTo>
                    <a:pt x="2770" y="10671"/>
                    <a:pt x="3422" y="12250"/>
                    <a:pt x="2495" y="13176"/>
                  </a:cubicBezTo>
                  <a:cubicBezTo>
                    <a:pt x="1925" y="13746"/>
                    <a:pt x="1925" y="14673"/>
                    <a:pt x="2495" y="15253"/>
                  </a:cubicBezTo>
                  <a:lnTo>
                    <a:pt x="2770" y="15528"/>
                  </a:lnTo>
                  <a:cubicBezTo>
                    <a:pt x="3060" y="15813"/>
                    <a:pt x="3437" y="15956"/>
                    <a:pt x="3812" y="15956"/>
                  </a:cubicBezTo>
                  <a:cubicBezTo>
                    <a:pt x="4188" y="15956"/>
                    <a:pt x="4562" y="15813"/>
                    <a:pt x="4847" y="15528"/>
                  </a:cubicBezTo>
                  <a:cubicBezTo>
                    <a:pt x="5148" y="15228"/>
                    <a:pt x="5516" y="15094"/>
                    <a:pt x="5877" y="15094"/>
                  </a:cubicBezTo>
                  <a:cubicBezTo>
                    <a:pt x="6631" y="15094"/>
                    <a:pt x="7352" y="15679"/>
                    <a:pt x="7352" y="16567"/>
                  </a:cubicBezTo>
                  <a:cubicBezTo>
                    <a:pt x="7352" y="17371"/>
                    <a:pt x="8004" y="18033"/>
                    <a:pt x="8818" y="18033"/>
                  </a:cubicBezTo>
                  <a:lnTo>
                    <a:pt x="9205" y="18033"/>
                  </a:lnTo>
                  <a:cubicBezTo>
                    <a:pt x="10010" y="18033"/>
                    <a:pt x="10672" y="17371"/>
                    <a:pt x="10672" y="16567"/>
                  </a:cubicBezTo>
                  <a:cubicBezTo>
                    <a:pt x="10672" y="15679"/>
                    <a:pt x="11393" y="15094"/>
                    <a:pt x="12146" y="15094"/>
                  </a:cubicBezTo>
                  <a:cubicBezTo>
                    <a:pt x="12508" y="15094"/>
                    <a:pt x="12876" y="15228"/>
                    <a:pt x="13177" y="15528"/>
                  </a:cubicBezTo>
                  <a:cubicBezTo>
                    <a:pt x="13462" y="15813"/>
                    <a:pt x="13836" y="15956"/>
                    <a:pt x="14210" y="15956"/>
                  </a:cubicBezTo>
                  <a:cubicBezTo>
                    <a:pt x="14584" y="15956"/>
                    <a:pt x="14958" y="15813"/>
                    <a:pt x="15244" y="15528"/>
                  </a:cubicBezTo>
                  <a:lnTo>
                    <a:pt x="15518" y="15253"/>
                  </a:lnTo>
                  <a:cubicBezTo>
                    <a:pt x="16099" y="14673"/>
                    <a:pt x="16099" y="13746"/>
                    <a:pt x="15518" y="13176"/>
                  </a:cubicBezTo>
                  <a:cubicBezTo>
                    <a:pt x="14602" y="12250"/>
                    <a:pt x="15254" y="10671"/>
                    <a:pt x="16557" y="10671"/>
                  </a:cubicBezTo>
                  <a:cubicBezTo>
                    <a:pt x="17372" y="10671"/>
                    <a:pt x="18023" y="10020"/>
                    <a:pt x="18023" y="9205"/>
                  </a:cubicBezTo>
                  <a:lnTo>
                    <a:pt x="18023" y="8818"/>
                  </a:lnTo>
                  <a:cubicBezTo>
                    <a:pt x="18023" y="8014"/>
                    <a:pt x="17372" y="7352"/>
                    <a:pt x="16557" y="7352"/>
                  </a:cubicBezTo>
                  <a:cubicBezTo>
                    <a:pt x="15254" y="7352"/>
                    <a:pt x="14602" y="5774"/>
                    <a:pt x="15518" y="4847"/>
                  </a:cubicBezTo>
                  <a:cubicBezTo>
                    <a:pt x="16099" y="4277"/>
                    <a:pt x="16099" y="3350"/>
                    <a:pt x="15518" y="2780"/>
                  </a:cubicBezTo>
                  <a:lnTo>
                    <a:pt x="15244" y="2505"/>
                  </a:lnTo>
                  <a:cubicBezTo>
                    <a:pt x="14958" y="2215"/>
                    <a:pt x="14584" y="2070"/>
                    <a:pt x="14210" y="2070"/>
                  </a:cubicBezTo>
                  <a:cubicBezTo>
                    <a:pt x="13836" y="2070"/>
                    <a:pt x="13462" y="2215"/>
                    <a:pt x="13177" y="2505"/>
                  </a:cubicBezTo>
                  <a:cubicBezTo>
                    <a:pt x="12878" y="2801"/>
                    <a:pt x="12511" y="2933"/>
                    <a:pt x="12151" y="2933"/>
                  </a:cubicBezTo>
                  <a:cubicBezTo>
                    <a:pt x="11396" y="2933"/>
                    <a:pt x="10672" y="2349"/>
                    <a:pt x="10672" y="1466"/>
                  </a:cubicBezTo>
                  <a:cubicBezTo>
                    <a:pt x="10672" y="652"/>
                    <a:pt x="10010" y="0"/>
                    <a:pt x="9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04"/>
            <p:cNvSpPr/>
            <p:nvPr/>
          </p:nvSpPr>
          <p:spPr>
            <a:xfrm>
              <a:off x="8024158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1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04"/>
            <p:cNvSpPr/>
            <p:nvPr/>
          </p:nvSpPr>
          <p:spPr>
            <a:xfrm>
              <a:off x="7895332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22" y="1130"/>
                    <a:pt x="0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04"/>
            <p:cNvSpPr/>
            <p:nvPr/>
          </p:nvSpPr>
          <p:spPr>
            <a:xfrm>
              <a:off x="8168877" y="297734"/>
              <a:ext cx="110590" cy="110551"/>
            </a:xfrm>
            <a:custGeom>
              <a:rect b="b" l="l" r="r" t="t"/>
              <a:pathLst>
                <a:path extrusionOk="0" h="2831" w="2832">
                  <a:moveTo>
                    <a:pt x="1416" y="0"/>
                  </a:moveTo>
                  <a:cubicBezTo>
                    <a:pt x="1131" y="632"/>
                    <a:pt x="632" y="1130"/>
                    <a:pt x="1" y="1416"/>
                  </a:cubicBezTo>
                  <a:cubicBezTo>
                    <a:pt x="632" y="1701"/>
                    <a:pt x="1131" y="2210"/>
                    <a:pt x="1416" y="2831"/>
                  </a:cubicBezTo>
                  <a:cubicBezTo>
                    <a:pt x="1701" y="2210"/>
                    <a:pt x="2211" y="1701"/>
                    <a:pt x="2832" y="1416"/>
                  </a:cubicBezTo>
                  <a:cubicBezTo>
                    <a:pt x="2211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04"/>
            <p:cNvSpPr/>
            <p:nvPr/>
          </p:nvSpPr>
          <p:spPr>
            <a:xfrm>
              <a:off x="8024158" y="414610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2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04"/>
            <p:cNvSpPr/>
            <p:nvPr/>
          </p:nvSpPr>
          <p:spPr>
            <a:xfrm>
              <a:off x="8024158" y="181208"/>
              <a:ext cx="110590" cy="110590"/>
            </a:xfrm>
            <a:custGeom>
              <a:rect b="b" l="l" r="r" t="t"/>
              <a:pathLst>
                <a:path extrusionOk="0" h="2832" w="2832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1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1" name="Google Shape;4571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7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0.xml"/><Relationship Id="rId24" Type="http://schemas.openxmlformats.org/officeDocument/2006/relationships/theme" Target="../theme/theme5.xml"/><Relationship Id="rId12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6.xml"/><Relationship Id="rId6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93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9.xml"/><Relationship Id="rId6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16.xml"/><Relationship Id="rId24" Type="http://schemas.openxmlformats.org/officeDocument/2006/relationships/theme" Target="../theme/theme6.xml"/><Relationship Id="rId12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243" name="Google Shape;1243;p3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44" name="Google Shape;124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6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434" name="Google Shape;2434;p6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435" name="Google Shape;243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8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25" name="Google Shape;3625;p8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626" name="Google Shape;3626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814" name="Shape 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" name="Google Shape;4815;p10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816" name="Google Shape;4816;p10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817" name="Google Shape;4817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RPyQd-Wnq-8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8" name="Shape 6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9" name="Google Shape;6009;p133"/>
          <p:cNvSpPr txBox="1"/>
          <p:nvPr>
            <p:ph type="ctrTitle"/>
          </p:nvPr>
        </p:nvSpPr>
        <p:spPr>
          <a:xfrm>
            <a:off x="3268537" y="1372450"/>
            <a:ext cx="5162100" cy="13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Haptic Horizon</a:t>
            </a:r>
            <a:endParaRPr sz="4900"/>
          </a:p>
        </p:txBody>
      </p:sp>
      <p:sp>
        <p:nvSpPr>
          <p:cNvPr id="6010" name="Google Shape;6010;p133"/>
          <p:cNvSpPr txBox="1"/>
          <p:nvPr>
            <p:ph idx="1" type="subTitle"/>
          </p:nvPr>
        </p:nvSpPr>
        <p:spPr>
          <a:xfrm>
            <a:off x="3986725" y="2726050"/>
            <a:ext cx="3725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Balbale, Johanna Woldeher, Crystal Kim, Donovan Chang</a:t>
            </a:r>
            <a:endParaRPr/>
          </a:p>
        </p:txBody>
      </p:sp>
      <p:sp>
        <p:nvSpPr>
          <p:cNvPr id="6011" name="Google Shape;6011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2" name="Google Shape;601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3" name="Google Shape;6013;p133"/>
          <p:cNvSpPr txBox="1"/>
          <p:nvPr>
            <p:ph idx="1" type="subTitle"/>
          </p:nvPr>
        </p:nvSpPr>
        <p:spPr>
          <a:xfrm>
            <a:off x="4130850" y="3315550"/>
            <a:ext cx="3725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18/04/2024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2" name="Shape 6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" name="Google Shape;6123;p1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</a:t>
            </a:r>
            <a:r>
              <a:rPr lang="en"/>
              <a:t>- Two main Parts</a:t>
            </a:r>
            <a:endParaRPr/>
          </a:p>
        </p:txBody>
      </p:sp>
      <p:sp>
        <p:nvSpPr>
          <p:cNvPr id="6124" name="Google Shape;6124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5" name="Google Shape;612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4087"/>
            <a:ext cx="161787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6" name="Google Shape;6126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150" y="2244025"/>
            <a:ext cx="2527324" cy="20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7" name="Google Shape;6127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207" y="1237950"/>
            <a:ext cx="3706911" cy="2358636"/>
          </a:xfrm>
          <a:prstGeom prst="rect">
            <a:avLst/>
          </a:prstGeom>
          <a:noFill/>
          <a:ln>
            <a:noFill/>
          </a:ln>
        </p:spPr>
      </p:pic>
      <p:sp>
        <p:nvSpPr>
          <p:cNvPr id="6128" name="Google Shape;6128;p142"/>
          <p:cNvSpPr/>
          <p:nvPr/>
        </p:nvSpPr>
        <p:spPr>
          <a:xfrm rot="-3307304">
            <a:off x="4982969" y="3134818"/>
            <a:ext cx="581811" cy="3518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29" name="Google Shape;6129;p142"/>
          <p:cNvSpPr/>
          <p:nvPr/>
        </p:nvSpPr>
        <p:spPr>
          <a:xfrm rot="2062205">
            <a:off x="1215340" y="2148690"/>
            <a:ext cx="581894" cy="3518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30" name="Google Shape;6130;p142"/>
          <p:cNvSpPr txBox="1"/>
          <p:nvPr/>
        </p:nvSpPr>
        <p:spPr>
          <a:xfrm>
            <a:off x="98098" y="1738775"/>
            <a:ext cx="225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It’s a box!!!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31" name="Google Shape;6131;p142"/>
          <p:cNvSpPr txBox="1"/>
          <p:nvPr/>
        </p:nvSpPr>
        <p:spPr>
          <a:xfrm>
            <a:off x="3917800" y="3650050"/>
            <a:ext cx="360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Holes for the ultrasonic sensors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32" name="Google Shape;6132;p142"/>
          <p:cNvSpPr/>
          <p:nvPr/>
        </p:nvSpPr>
        <p:spPr>
          <a:xfrm rot="-8820871">
            <a:off x="6895271" y="2917343"/>
            <a:ext cx="581897" cy="3517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33" name="Google Shape;6133;p142"/>
          <p:cNvSpPr txBox="1"/>
          <p:nvPr/>
        </p:nvSpPr>
        <p:spPr>
          <a:xfrm>
            <a:off x="7180375" y="3247850"/>
            <a:ext cx="192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Hole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because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of wire lengths</a:t>
            </a:r>
            <a:endParaRPr b="1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34" name="Google Shape;6134;p142"/>
          <p:cNvSpPr txBox="1"/>
          <p:nvPr/>
        </p:nvSpPr>
        <p:spPr>
          <a:xfrm>
            <a:off x="777050" y="1248825"/>
            <a:ext cx="39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Simple design to see if idea works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35" name="Google Shape;6135;p142"/>
          <p:cNvSpPr txBox="1"/>
          <p:nvPr/>
        </p:nvSpPr>
        <p:spPr>
          <a:xfrm>
            <a:off x="1247575" y="4207900"/>
            <a:ext cx="1773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(Chang,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36" name="Google Shape;6136;p142"/>
          <p:cNvSpPr txBox="1"/>
          <p:nvPr/>
        </p:nvSpPr>
        <p:spPr>
          <a:xfrm>
            <a:off x="7448400" y="2571750"/>
            <a:ext cx="1773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(Chang,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0" name="Shape 6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1" name="Google Shape;6141;p1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</a:t>
            </a:r>
            <a:r>
              <a:rPr lang="en"/>
              <a:t>- Fully Assembled Body</a:t>
            </a:r>
            <a:endParaRPr/>
          </a:p>
        </p:txBody>
      </p:sp>
      <p:sp>
        <p:nvSpPr>
          <p:cNvPr id="6142" name="Google Shape;6142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3" name="Google Shape;614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4087"/>
            <a:ext cx="161787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4" name="Google Shape;614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675" y="1571075"/>
            <a:ext cx="3482176" cy="28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5" name="Google Shape;6145;p143"/>
          <p:cNvSpPr/>
          <p:nvPr/>
        </p:nvSpPr>
        <p:spPr>
          <a:xfrm rot="2062205">
            <a:off x="1957415" y="2346965"/>
            <a:ext cx="581894" cy="3518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46" name="Google Shape;6146;p143"/>
          <p:cNvSpPr txBox="1"/>
          <p:nvPr/>
        </p:nvSpPr>
        <p:spPr>
          <a:xfrm>
            <a:off x="267225" y="1786325"/>
            <a:ext cx="168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Everything without wires can fit inside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47" name="Google Shape;6147;p143"/>
          <p:cNvSpPr txBox="1"/>
          <p:nvPr/>
        </p:nvSpPr>
        <p:spPr>
          <a:xfrm>
            <a:off x="6436050" y="1531450"/>
            <a:ext cx="242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Kinda hard to open and close without messing with wires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48" name="Google Shape;6148;p143"/>
          <p:cNvSpPr txBox="1"/>
          <p:nvPr/>
        </p:nvSpPr>
        <p:spPr>
          <a:xfrm>
            <a:off x="6181125" y="2683700"/>
            <a:ext cx="304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Nothing to keep lid on yet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49" name="Google Shape;6149;p143"/>
          <p:cNvSpPr txBox="1"/>
          <p:nvPr/>
        </p:nvSpPr>
        <p:spPr>
          <a:xfrm>
            <a:off x="3349150" y="4298525"/>
            <a:ext cx="1773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(Chang,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3" name="Shape 6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Google Shape;6154;p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5" name="Google Shape;615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575" y="1017725"/>
            <a:ext cx="484775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6" name="Google Shape;615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4087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7" name="Google Shape;6157;p1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2- Unassembled Body</a:t>
            </a:r>
            <a:endParaRPr/>
          </a:p>
        </p:txBody>
      </p:sp>
      <p:sp>
        <p:nvSpPr>
          <p:cNvPr id="6158" name="Google Shape;6158;p144"/>
          <p:cNvSpPr/>
          <p:nvPr/>
        </p:nvSpPr>
        <p:spPr>
          <a:xfrm rot="2062205">
            <a:off x="1736090" y="1990090"/>
            <a:ext cx="581894" cy="3518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59" name="Google Shape;6159;p144"/>
          <p:cNvSpPr txBox="1"/>
          <p:nvPr/>
        </p:nvSpPr>
        <p:spPr>
          <a:xfrm>
            <a:off x="193575" y="1418125"/>
            <a:ext cx="238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Combined lid and base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60" name="Google Shape;6160;p144"/>
          <p:cNvSpPr/>
          <p:nvPr/>
        </p:nvSpPr>
        <p:spPr>
          <a:xfrm rot="625423">
            <a:off x="1757467" y="2918511"/>
            <a:ext cx="582005" cy="35169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61" name="Google Shape;6161;p144"/>
          <p:cNvSpPr txBox="1"/>
          <p:nvPr/>
        </p:nvSpPr>
        <p:spPr>
          <a:xfrm>
            <a:off x="42375" y="2510850"/>
            <a:ext cx="2009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New wire hole for motor on outside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62" name="Google Shape;6162;p144"/>
          <p:cNvSpPr txBox="1"/>
          <p:nvPr/>
        </p:nvSpPr>
        <p:spPr>
          <a:xfrm>
            <a:off x="6499375" y="2696375"/>
            <a:ext cx="243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New slit base for easy opening and closing 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63" name="Google Shape;6163;p144"/>
          <p:cNvSpPr/>
          <p:nvPr/>
        </p:nvSpPr>
        <p:spPr>
          <a:xfrm rot="9022122">
            <a:off x="5951375" y="3229444"/>
            <a:ext cx="581898" cy="3517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64" name="Google Shape;6164;p144"/>
          <p:cNvSpPr/>
          <p:nvPr/>
        </p:nvSpPr>
        <p:spPr>
          <a:xfrm rot="6907349">
            <a:off x="5017731" y="2579768"/>
            <a:ext cx="1081840" cy="3517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65" name="Google Shape;6165;p144"/>
          <p:cNvSpPr txBox="1"/>
          <p:nvPr/>
        </p:nvSpPr>
        <p:spPr>
          <a:xfrm>
            <a:off x="5593575" y="1693300"/>
            <a:ext cx="22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New lanyard mounting hole</a:t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166" name="Google Shape;6166;p144"/>
          <p:cNvCxnSpPr/>
          <p:nvPr/>
        </p:nvCxnSpPr>
        <p:spPr>
          <a:xfrm flipH="1" rot="10800000">
            <a:off x="2986250" y="2987200"/>
            <a:ext cx="1631700" cy="101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7" name="Google Shape;6167;p144"/>
          <p:cNvSpPr txBox="1"/>
          <p:nvPr/>
        </p:nvSpPr>
        <p:spPr>
          <a:xfrm>
            <a:off x="1409950" y="4006900"/>
            <a:ext cx="230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Aligning</a:t>
            </a: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edge for base</a:t>
            </a:r>
            <a:endParaRPr sz="1700"/>
          </a:p>
        </p:txBody>
      </p:sp>
      <p:sp>
        <p:nvSpPr>
          <p:cNvPr id="6168" name="Google Shape;6168;p144"/>
          <p:cNvSpPr txBox="1"/>
          <p:nvPr/>
        </p:nvSpPr>
        <p:spPr>
          <a:xfrm>
            <a:off x="3396400" y="4428800"/>
            <a:ext cx="1773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(Chang,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2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Google Shape;6173;p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74" name="Google Shape;617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300" y="4554087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5" name="Google Shape;6175;p1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2- Fully Assembled Body</a:t>
            </a:r>
            <a:endParaRPr/>
          </a:p>
        </p:txBody>
      </p:sp>
      <p:pic>
        <p:nvPicPr>
          <p:cNvPr id="6176" name="Google Shape;617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775" y="1171088"/>
            <a:ext cx="468298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177" name="Google Shape;6177;p145"/>
          <p:cNvSpPr txBox="1"/>
          <p:nvPr/>
        </p:nvSpPr>
        <p:spPr>
          <a:xfrm>
            <a:off x="-27300" y="3434750"/>
            <a:ext cx="227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b="1"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Easier to open and </a:t>
            </a:r>
            <a:r>
              <a:rPr b="1"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close</a:t>
            </a:r>
            <a:r>
              <a:rPr b="1"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b="1"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78" name="Google Shape;6178;p145"/>
          <p:cNvSpPr/>
          <p:nvPr/>
        </p:nvSpPr>
        <p:spPr>
          <a:xfrm rot="-228727">
            <a:off x="1736110" y="3717797"/>
            <a:ext cx="582088" cy="3517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79" name="Google Shape;6179;p145"/>
          <p:cNvSpPr txBox="1"/>
          <p:nvPr/>
        </p:nvSpPr>
        <p:spPr>
          <a:xfrm>
            <a:off x="2017950" y="4632750"/>
            <a:ext cx="2101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(Chang,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3" name="Shape 6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" name="Google Shape;6184;p146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6185" name="Google Shape;6185;p146"/>
          <p:cNvSpPr txBox="1"/>
          <p:nvPr>
            <p:ph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86" name="Google Shape;6186;p1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7" name="Google Shape;618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1" name="Shape 6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2" name="Google Shape;6192;p1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6193" name="Google Shape;6193;p147"/>
          <p:cNvSpPr txBox="1"/>
          <p:nvPr>
            <p:ph idx="1" type="subTitle"/>
          </p:nvPr>
        </p:nvSpPr>
        <p:spPr>
          <a:xfrm>
            <a:off x="4178975" y="1942950"/>
            <a:ext cx="34716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purpose of the code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to</a:t>
            </a:r>
            <a:r>
              <a:rPr lang="en" sz="1500"/>
              <a:t> spin the motor when an object gets within a certain distance of an ultrasonic sensor.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code is designed to be adjustable so it can be tailored to the individual user</a:t>
            </a:r>
            <a:endParaRPr sz="1500"/>
          </a:p>
        </p:txBody>
      </p:sp>
      <p:sp>
        <p:nvSpPr>
          <p:cNvPr id="6194" name="Google Shape;6194;p147"/>
          <p:cNvSpPr txBox="1"/>
          <p:nvPr>
            <p:ph idx="2" type="subTitle"/>
          </p:nvPr>
        </p:nvSpPr>
        <p:spPr>
          <a:xfrm>
            <a:off x="713225" y="1942950"/>
            <a:ext cx="34227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 Ultrasonic Sensors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These are used to get the distance from an object.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 Hobby Gearmotor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This is used to create the vibrations to warn the user.</a:t>
            </a:r>
            <a:endParaRPr sz="1600"/>
          </a:p>
        </p:txBody>
      </p:sp>
      <p:sp>
        <p:nvSpPr>
          <p:cNvPr id="6195" name="Google Shape;6195;p147"/>
          <p:cNvSpPr txBox="1"/>
          <p:nvPr>
            <p:ph idx="3" type="subTitle"/>
          </p:nvPr>
        </p:nvSpPr>
        <p:spPr>
          <a:xfrm>
            <a:off x="713225" y="1496538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6196" name="Google Shape;6196;p147"/>
          <p:cNvSpPr txBox="1"/>
          <p:nvPr>
            <p:ph idx="4" type="subTitle"/>
          </p:nvPr>
        </p:nvSpPr>
        <p:spPr>
          <a:xfrm>
            <a:off x="4178970" y="1496538"/>
            <a:ext cx="29451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Explanation</a:t>
            </a:r>
            <a:endParaRPr/>
          </a:p>
        </p:txBody>
      </p:sp>
      <p:sp>
        <p:nvSpPr>
          <p:cNvPr id="6197" name="Google Shape;6197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98" name="Google Shape;619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1617876" cy="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2" name="Shape 6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3" name="Google Shape;6203;p1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Continued</a:t>
            </a:r>
            <a:endParaRPr/>
          </a:p>
        </p:txBody>
      </p:sp>
      <p:sp>
        <p:nvSpPr>
          <p:cNvPr id="6204" name="Google Shape;6204;p148"/>
          <p:cNvSpPr txBox="1"/>
          <p:nvPr>
            <p:ph idx="2" type="subTitle"/>
          </p:nvPr>
        </p:nvSpPr>
        <p:spPr>
          <a:xfrm>
            <a:off x="2709826" y="2016425"/>
            <a:ext cx="30171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Our design uses the wiring on the right with the motor controller on the left.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uses 4 ultrasonic sensors to get the distance to an object.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arduino then gives a value to the motor driver.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motor driver causes the motor to spin.</a:t>
            </a:r>
            <a:endParaRPr sz="1500"/>
          </a:p>
        </p:txBody>
      </p:sp>
      <p:sp>
        <p:nvSpPr>
          <p:cNvPr id="6205" name="Google Shape;6205;p148"/>
          <p:cNvSpPr txBox="1"/>
          <p:nvPr>
            <p:ph idx="5" type="subTitle"/>
          </p:nvPr>
        </p:nvSpPr>
        <p:spPr>
          <a:xfrm>
            <a:off x="2709750" y="1280250"/>
            <a:ext cx="3017100" cy="7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Diagrams</a:t>
            </a:r>
            <a:endParaRPr/>
          </a:p>
        </p:txBody>
      </p:sp>
      <p:sp>
        <p:nvSpPr>
          <p:cNvPr id="6206" name="Google Shape;6206;p1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07" name="Google Shape;6207;p148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 rot="5400000">
            <a:off x="596000" y="1770726"/>
            <a:ext cx="2604302" cy="162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8" name="Google Shape;6208;p148"/>
          <p:cNvPicPr preferRelativeResize="0"/>
          <p:nvPr/>
        </p:nvPicPr>
        <p:blipFill rotWithShape="1">
          <a:blip r:embed="rId4">
            <a:alphaModFix/>
          </a:blip>
          <a:srcRect b="0" l="1559" r="1559" t="0"/>
          <a:stretch/>
        </p:blipFill>
        <p:spPr>
          <a:xfrm>
            <a:off x="5726925" y="1280250"/>
            <a:ext cx="2604273" cy="26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9" name="Google Shape;6209;p148"/>
          <p:cNvSpPr txBox="1"/>
          <p:nvPr/>
        </p:nvSpPr>
        <p:spPr>
          <a:xfrm>
            <a:off x="720000" y="3935150"/>
            <a:ext cx="1989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(Balbale,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210" name="Google Shape;6210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1" name="Google Shape;6211;p148"/>
          <p:cNvSpPr txBox="1"/>
          <p:nvPr/>
        </p:nvSpPr>
        <p:spPr>
          <a:xfrm>
            <a:off x="6034113" y="3935150"/>
            <a:ext cx="1989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(Balbale,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5" name="Shape 6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6" name="Google Shape;6216;p1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used</a:t>
            </a:r>
            <a:endParaRPr/>
          </a:p>
        </p:txBody>
      </p:sp>
      <p:sp>
        <p:nvSpPr>
          <p:cNvPr id="6217" name="Google Shape;6217;p1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8" name="Google Shape;621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575" y="1118600"/>
            <a:ext cx="4975500" cy="388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9" name="Google Shape;6219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312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0" name="Google Shape;6220;p149"/>
          <p:cNvSpPr txBox="1"/>
          <p:nvPr/>
        </p:nvSpPr>
        <p:spPr>
          <a:xfrm>
            <a:off x="7654425" y="4309600"/>
            <a:ext cx="3041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(Balbale,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21" name="Google Shape;6221;p149"/>
          <p:cNvCxnSpPr/>
          <p:nvPr/>
        </p:nvCxnSpPr>
        <p:spPr>
          <a:xfrm>
            <a:off x="2623725" y="1729700"/>
            <a:ext cx="11400" cy="1382100"/>
          </a:xfrm>
          <a:prstGeom prst="straightConnector1">
            <a:avLst/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2" name="Google Shape;6222;p149"/>
          <p:cNvCxnSpPr/>
          <p:nvPr/>
        </p:nvCxnSpPr>
        <p:spPr>
          <a:xfrm>
            <a:off x="2635125" y="3218975"/>
            <a:ext cx="12000" cy="6123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3" name="Google Shape;6223;p149"/>
          <p:cNvCxnSpPr/>
          <p:nvPr/>
        </p:nvCxnSpPr>
        <p:spPr>
          <a:xfrm flipH="1">
            <a:off x="2638875" y="4046650"/>
            <a:ext cx="1500" cy="52680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4" name="Google Shape;6224;p149"/>
          <p:cNvSpPr txBox="1"/>
          <p:nvPr/>
        </p:nvSpPr>
        <p:spPr>
          <a:xfrm>
            <a:off x="67075" y="1729700"/>
            <a:ext cx="3262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Ultrasonic Sensors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Trig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Echo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25" name="Google Shape;6225;p149"/>
          <p:cNvSpPr txBox="1"/>
          <p:nvPr/>
        </p:nvSpPr>
        <p:spPr>
          <a:xfrm>
            <a:off x="44400" y="3309575"/>
            <a:ext cx="32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Motor Driver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26" name="Google Shape;6226;p149"/>
          <p:cNvCxnSpPr/>
          <p:nvPr/>
        </p:nvCxnSpPr>
        <p:spPr>
          <a:xfrm>
            <a:off x="2639475" y="4708750"/>
            <a:ext cx="300" cy="2442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7" name="Google Shape;6227;p149"/>
          <p:cNvSpPr txBox="1"/>
          <p:nvPr/>
        </p:nvSpPr>
        <p:spPr>
          <a:xfrm>
            <a:off x="67075" y="4094500"/>
            <a:ext cx="32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Distance recorded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28" name="Google Shape;6228;p149"/>
          <p:cNvSpPr txBox="1"/>
          <p:nvPr/>
        </p:nvSpPr>
        <p:spPr>
          <a:xfrm>
            <a:off x="67075" y="4615300"/>
            <a:ext cx="32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Activation</a:t>
            </a: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Distance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2" name="Shape 6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3" name="Google Shape;6233;p1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etup Function</a:t>
            </a:r>
            <a:endParaRPr/>
          </a:p>
        </p:txBody>
      </p:sp>
      <p:sp>
        <p:nvSpPr>
          <p:cNvPr id="6234" name="Google Shape;6234;p1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35" name="Google Shape;623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62"/>
            <a:ext cx="161787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6" name="Google Shape;623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148" y="1105378"/>
            <a:ext cx="4605851" cy="37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6237" name="Google Shape;6237;p150"/>
          <p:cNvSpPr txBox="1"/>
          <p:nvPr/>
        </p:nvSpPr>
        <p:spPr>
          <a:xfrm>
            <a:off x="3525150" y="4805625"/>
            <a:ext cx="3041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(Balbale,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38" name="Google Shape;6238;p150"/>
          <p:cNvCxnSpPr/>
          <p:nvPr/>
        </p:nvCxnSpPr>
        <p:spPr>
          <a:xfrm flipH="1">
            <a:off x="3326125" y="1880700"/>
            <a:ext cx="5700" cy="22113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9" name="Google Shape;6239;p150"/>
          <p:cNvCxnSpPr/>
          <p:nvPr/>
        </p:nvCxnSpPr>
        <p:spPr>
          <a:xfrm>
            <a:off x="3322975" y="4283925"/>
            <a:ext cx="3300" cy="4311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0" name="Google Shape;6240;p150"/>
          <p:cNvSpPr txBox="1"/>
          <p:nvPr/>
        </p:nvSpPr>
        <p:spPr>
          <a:xfrm>
            <a:off x="318225" y="2013250"/>
            <a:ext cx="3262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</a:t>
            </a: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nput and Output pins for the ultrasonic sensors.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trigPin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echoPin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41" name="Google Shape;6241;p150"/>
          <p:cNvSpPr txBox="1"/>
          <p:nvPr/>
        </p:nvSpPr>
        <p:spPr>
          <a:xfrm>
            <a:off x="318225" y="4314825"/>
            <a:ext cx="32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Motor Driver Output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42" name="Google Shape;6242;p150"/>
          <p:cNvCxnSpPr/>
          <p:nvPr/>
        </p:nvCxnSpPr>
        <p:spPr>
          <a:xfrm flipH="1">
            <a:off x="3330900" y="1537100"/>
            <a:ext cx="900" cy="282900"/>
          </a:xfrm>
          <a:prstGeom prst="straightConnector1">
            <a:avLst/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3" name="Google Shape;6243;p150"/>
          <p:cNvSpPr txBox="1"/>
          <p:nvPr/>
        </p:nvSpPr>
        <p:spPr>
          <a:xfrm>
            <a:off x="318225" y="1450700"/>
            <a:ext cx="32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Opens serial port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7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" name="Google Shape;6248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getDistance Function</a:t>
            </a:r>
            <a:endParaRPr/>
          </a:p>
        </p:txBody>
      </p:sp>
      <p:sp>
        <p:nvSpPr>
          <p:cNvPr id="6249" name="Google Shape;6249;p1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0" name="Google Shape;625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426" y="1251598"/>
            <a:ext cx="4760151" cy="354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1" name="Google Shape;6251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2" name="Google Shape;6252;p151"/>
          <p:cNvSpPr txBox="1"/>
          <p:nvPr/>
        </p:nvSpPr>
        <p:spPr>
          <a:xfrm>
            <a:off x="3439425" y="4763350"/>
            <a:ext cx="3041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(Balbale,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53" name="Google Shape;6253;p151"/>
          <p:cNvCxnSpPr/>
          <p:nvPr/>
        </p:nvCxnSpPr>
        <p:spPr>
          <a:xfrm flipH="1">
            <a:off x="3326125" y="1682425"/>
            <a:ext cx="5700" cy="715800"/>
          </a:xfrm>
          <a:prstGeom prst="straightConnector1">
            <a:avLst/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4" name="Google Shape;6254;p151"/>
          <p:cNvSpPr txBox="1"/>
          <p:nvPr/>
        </p:nvSpPr>
        <p:spPr>
          <a:xfrm>
            <a:off x="176625" y="1824775"/>
            <a:ext cx="32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Defines Variables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55" name="Google Shape;6255;p151"/>
          <p:cNvCxnSpPr/>
          <p:nvPr/>
        </p:nvCxnSpPr>
        <p:spPr>
          <a:xfrm>
            <a:off x="3331825" y="2627875"/>
            <a:ext cx="0" cy="14130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6" name="Google Shape;6256;p151"/>
          <p:cNvCxnSpPr/>
          <p:nvPr/>
        </p:nvCxnSpPr>
        <p:spPr>
          <a:xfrm>
            <a:off x="3330475" y="4264400"/>
            <a:ext cx="2700" cy="3939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7" name="Google Shape;6257;p151"/>
          <p:cNvSpPr txBox="1"/>
          <p:nvPr/>
        </p:nvSpPr>
        <p:spPr>
          <a:xfrm>
            <a:off x="176625" y="2627875"/>
            <a:ext cx="3262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Pulses sound and records the time it takes to bounce back.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Calculates the distance an object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58" name="Google Shape;6258;p151"/>
          <p:cNvSpPr txBox="1"/>
          <p:nvPr/>
        </p:nvSpPr>
        <p:spPr>
          <a:xfrm>
            <a:off x="176625" y="4270525"/>
            <a:ext cx="32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Returns Distance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59" name="Google Shape;6259;p151"/>
          <p:cNvSpPr txBox="1"/>
          <p:nvPr/>
        </p:nvSpPr>
        <p:spPr>
          <a:xfrm>
            <a:off x="63325" y="1151625"/>
            <a:ext cx="326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verpass"/>
              <a:buChar char="●"/>
            </a:pPr>
            <a:r>
              <a:rPr lang="en" sz="1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Finds and records Distance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7" name="Shape 6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8" name="Google Shape;6018;p1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019" name="Google Shape;6019;p134"/>
          <p:cNvSpPr txBox="1"/>
          <p:nvPr>
            <p:ph idx="2" type="title"/>
          </p:nvPr>
        </p:nvSpPr>
        <p:spPr>
          <a:xfrm>
            <a:off x="1019950" y="2608599"/>
            <a:ext cx="9144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01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02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03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04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05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020" name="Google Shape;6020;p134"/>
          <p:cNvSpPr txBox="1"/>
          <p:nvPr>
            <p:ph idx="1" type="subTitle"/>
          </p:nvPr>
        </p:nvSpPr>
        <p:spPr>
          <a:xfrm>
            <a:off x="1620725" y="1504425"/>
            <a:ext cx="66093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Introduction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Design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it Works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Improvements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Summary and Conclusion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References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Q&amp;A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021" name="Google Shape;6021;p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22" name="Google Shape;602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3" name="Shape 6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4" name="Google Shape;6264;p1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spinMotor Function</a:t>
            </a:r>
            <a:endParaRPr/>
          </a:p>
        </p:txBody>
      </p:sp>
      <p:sp>
        <p:nvSpPr>
          <p:cNvPr id="6265" name="Google Shape;6265;p1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66" name="Google Shape;626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7" name="Google Shape;6267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150" y="1183550"/>
            <a:ext cx="4852198" cy="36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8" name="Google Shape;6268;p152"/>
          <p:cNvSpPr txBox="1"/>
          <p:nvPr/>
        </p:nvSpPr>
        <p:spPr>
          <a:xfrm>
            <a:off x="3521150" y="4711225"/>
            <a:ext cx="3041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(Balbale,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69" name="Google Shape;6269;p152"/>
          <p:cNvCxnSpPr/>
          <p:nvPr/>
        </p:nvCxnSpPr>
        <p:spPr>
          <a:xfrm flipH="1">
            <a:off x="3416750" y="2239788"/>
            <a:ext cx="5700" cy="593100"/>
          </a:xfrm>
          <a:prstGeom prst="straightConnector1">
            <a:avLst/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0" name="Google Shape;6270;p152"/>
          <p:cNvCxnSpPr/>
          <p:nvPr/>
        </p:nvCxnSpPr>
        <p:spPr>
          <a:xfrm flipH="1">
            <a:off x="3416750" y="2951725"/>
            <a:ext cx="5700" cy="5931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1" name="Google Shape;6271;p152"/>
          <p:cNvCxnSpPr/>
          <p:nvPr/>
        </p:nvCxnSpPr>
        <p:spPr>
          <a:xfrm flipH="1">
            <a:off x="3418250" y="3780000"/>
            <a:ext cx="2700" cy="4356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2" name="Google Shape;6272;p152"/>
          <p:cNvSpPr txBox="1"/>
          <p:nvPr/>
        </p:nvSpPr>
        <p:spPr>
          <a:xfrm>
            <a:off x="318225" y="2313150"/>
            <a:ext cx="326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verpass"/>
              <a:buChar char="●"/>
            </a:pPr>
            <a:r>
              <a:rPr lang="en" sz="1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Positive motor speed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73" name="Google Shape;6273;p152"/>
          <p:cNvSpPr txBox="1"/>
          <p:nvPr/>
        </p:nvSpPr>
        <p:spPr>
          <a:xfrm>
            <a:off x="318225" y="2951725"/>
            <a:ext cx="326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verpass"/>
              <a:buChar char="●"/>
            </a:pPr>
            <a:r>
              <a:rPr lang="en" sz="1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Negative motor speed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74" name="Google Shape;6274;p152"/>
          <p:cNvSpPr txBox="1"/>
          <p:nvPr/>
        </p:nvSpPr>
        <p:spPr>
          <a:xfrm>
            <a:off x="318225" y="3737000"/>
            <a:ext cx="326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verpass"/>
              <a:buChar char="●"/>
            </a:pPr>
            <a:r>
              <a:rPr lang="en" sz="1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Off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75" name="Google Shape;6275;p152"/>
          <p:cNvSpPr txBox="1"/>
          <p:nvPr/>
        </p:nvSpPr>
        <p:spPr>
          <a:xfrm>
            <a:off x="199250" y="1274763"/>
            <a:ext cx="326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verpass"/>
              <a:buChar char="●"/>
            </a:pPr>
            <a:r>
              <a:rPr lang="en" sz="1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This function spins the motor a specified speed.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9" name="Shape 6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0" name="Google Shape;6280;p1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Function</a:t>
            </a:r>
            <a:endParaRPr/>
          </a:p>
        </p:txBody>
      </p:sp>
      <p:sp>
        <p:nvSpPr>
          <p:cNvPr id="6281" name="Google Shape;6281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2" name="Google Shape;628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3" name="Google Shape;6283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600" y="1120000"/>
            <a:ext cx="3697401" cy="3717673"/>
          </a:xfrm>
          <a:prstGeom prst="rect">
            <a:avLst/>
          </a:prstGeom>
          <a:noFill/>
          <a:ln>
            <a:noFill/>
          </a:ln>
        </p:spPr>
      </p:pic>
      <p:sp>
        <p:nvSpPr>
          <p:cNvPr id="6284" name="Google Shape;6284;p153"/>
          <p:cNvSpPr txBox="1"/>
          <p:nvPr/>
        </p:nvSpPr>
        <p:spPr>
          <a:xfrm>
            <a:off x="3786600" y="4749850"/>
            <a:ext cx="3041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(Balbale,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85" name="Google Shape;6285;p153"/>
          <p:cNvCxnSpPr/>
          <p:nvPr/>
        </p:nvCxnSpPr>
        <p:spPr>
          <a:xfrm>
            <a:off x="3586725" y="1588338"/>
            <a:ext cx="5700" cy="2163600"/>
          </a:xfrm>
          <a:prstGeom prst="straightConnector1">
            <a:avLst/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6" name="Google Shape;6286;p153"/>
          <p:cNvSpPr txBox="1"/>
          <p:nvPr/>
        </p:nvSpPr>
        <p:spPr>
          <a:xfrm>
            <a:off x="210550" y="1535550"/>
            <a:ext cx="3262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For each sensor </a:t>
            </a:r>
            <a:endParaRPr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○"/>
            </a:pPr>
            <a:r>
              <a:rPr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calls getDistance</a:t>
            </a:r>
            <a:endParaRPr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○"/>
            </a:pPr>
            <a:r>
              <a:rPr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saves the distance to a variable</a:t>
            </a:r>
            <a:endParaRPr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○"/>
            </a:pPr>
            <a:r>
              <a:rPr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prints out the distance to the serial monitor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87" name="Google Shape;6287;p153"/>
          <p:cNvCxnSpPr/>
          <p:nvPr/>
        </p:nvCxnSpPr>
        <p:spPr>
          <a:xfrm flipH="1">
            <a:off x="3592425" y="4165500"/>
            <a:ext cx="6000" cy="4356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8" name="Google Shape;6288;p153"/>
          <p:cNvSpPr txBox="1"/>
          <p:nvPr/>
        </p:nvSpPr>
        <p:spPr>
          <a:xfrm>
            <a:off x="278550" y="4134325"/>
            <a:ext cx="326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verpass"/>
              <a:buChar char="●"/>
            </a:pPr>
            <a:r>
              <a:rPr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Spins the motor </a:t>
            </a:r>
            <a:r>
              <a:rPr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2" name="Shape 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3" name="Google Shape;6293;p154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6294" name="Google Shape;6294;p154"/>
          <p:cNvSpPr txBox="1"/>
          <p:nvPr>
            <p:ph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295" name="Google Shape;6295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6" name="Google Shape;629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0" name="Shape 6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1" name="Google Shape;6301;p1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</a:t>
            </a:r>
            <a:endParaRPr/>
          </a:p>
        </p:txBody>
      </p:sp>
      <p:sp>
        <p:nvSpPr>
          <p:cNvPr id="6302" name="Google Shape;6302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03" name="Google Shape;630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9375" y="4556587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4" name="Google Shape;6304;p155"/>
          <p:cNvSpPr txBox="1"/>
          <p:nvPr/>
        </p:nvSpPr>
        <p:spPr>
          <a:xfrm>
            <a:off x="340475" y="1215850"/>
            <a:ext cx="389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●"/>
            </a:pP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Add back plate at the back of ultrasonic sensors</a:t>
            </a:r>
            <a:endParaRPr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05" name="Google Shape;6305;p155"/>
          <p:cNvSpPr txBox="1"/>
          <p:nvPr/>
        </p:nvSpPr>
        <p:spPr>
          <a:xfrm>
            <a:off x="5242075" y="1215850"/>
            <a:ext cx="331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●"/>
            </a:pP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Smaller and more accurate sensors</a:t>
            </a:r>
            <a:endParaRPr sz="2200"/>
          </a:p>
        </p:txBody>
      </p:sp>
      <p:pic>
        <p:nvPicPr>
          <p:cNvPr id="6306" name="Google Shape;6306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500" y="2016250"/>
            <a:ext cx="2081146" cy="282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7" name="Google Shape;6307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500" y="2150950"/>
            <a:ext cx="2405625" cy="24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8" name="Google Shape;6308;p155"/>
          <p:cNvSpPr txBox="1"/>
          <p:nvPr/>
        </p:nvSpPr>
        <p:spPr>
          <a:xfrm>
            <a:off x="998375" y="4472100"/>
            <a:ext cx="3041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(Chang,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09" name="Google Shape;6309;p155"/>
          <p:cNvSpPr txBox="1"/>
          <p:nvPr/>
        </p:nvSpPr>
        <p:spPr>
          <a:xfrm>
            <a:off x="4541500" y="4270525"/>
            <a:ext cx="3041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(learn.sparkfun.com, n.d.)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3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p1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</a:t>
            </a:r>
            <a:endParaRPr/>
          </a:p>
        </p:txBody>
      </p:sp>
      <p:sp>
        <p:nvSpPr>
          <p:cNvPr id="6315" name="Google Shape;6315;p1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16" name="Google Shape;631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4087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7" name="Google Shape;6317;p156"/>
          <p:cNvSpPr txBox="1"/>
          <p:nvPr/>
        </p:nvSpPr>
        <p:spPr>
          <a:xfrm>
            <a:off x="221500" y="1225650"/>
            <a:ext cx="406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●"/>
            </a:pP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Using an actual Haptic </a:t>
            </a: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motor</a:t>
            </a: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18" name="Google Shape;6318;p156"/>
          <p:cNvSpPr txBox="1"/>
          <p:nvPr/>
        </p:nvSpPr>
        <p:spPr>
          <a:xfrm>
            <a:off x="4514750" y="1287300"/>
            <a:ext cx="32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●"/>
            </a:pP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Custom wiring/pcb</a:t>
            </a: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319" name="Google Shape;6319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38100"/>
            <a:ext cx="2962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0" name="Google Shape;6320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0725" y="1926175"/>
            <a:ext cx="202882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1" name="Google Shape;6321;p156"/>
          <p:cNvSpPr txBox="1"/>
          <p:nvPr/>
        </p:nvSpPr>
        <p:spPr>
          <a:xfrm>
            <a:off x="514438" y="3935950"/>
            <a:ext cx="3041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(Precision Mini Drives, 2023)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22" name="Google Shape;6322;p156"/>
          <p:cNvSpPr txBox="1"/>
          <p:nvPr/>
        </p:nvSpPr>
        <p:spPr>
          <a:xfrm>
            <a:off x="4514750" y="3711750"/>
            <a:ext cx="3041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(Electronics | 23, 2016)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6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7" name="Google Shape;6327;p157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Conclusion</a:t>
            </a:r>
            <a:endParaRPr/>
          </a:p>
        </p:txBody>
      </p:sp>
      <p:sp>
        <p:nvSpPr>
          <p:cNvPr id="6328" name="Google Shape;6328;p157"/>
          <p:cNvSpPr txBox="1"/>
          <p:nvPr>
            <p:ph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329" name="Google Shape;6329;p1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30" name="Google Shape;633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4" name="Shape 6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5" name="Google Shape;6335;p158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Summary/Conclusion</a:t>
            </a:r>
            <a:endParaRPr/>
          </a:p>
        </p:txBody>
      </p:sp>
      <p:sp>
        <p:nvSpPr>
          <p:cNvPr id="6336" name="Google Shape;6336;p158"/>
          <p:cNvSpPr txBox="1"/>
          <p:nvPr>
            <p:ph idx="4" type="subTitle"/>
          </p:nvPr>
        </p:nvSpPr>
        <p:spPr>
          <a:xfrm>
            <a:off x="789399" y="7468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337" name="Google Shape;6337;p158"/>
          <p:cNvSpPr txBox="1"/>
          <p:nvPr>
            <p:ph idx="5" type="subTitle"/>
          </p:nvPr>
        </p:nvSpPr>
        <p:spPr>
          <a:xfrm>
            <a:off x="3554675" y="746850"/>
            <a:ext cx="26379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</p:txBody>
      </p:sp>
      <p:sp>
        <p:nvSpPr>
          <p:cNvPr id="6338" name="Google Shape;6338;p158"/>
          <p:cNvSpPr txBox="1"/>
          <p:nvPr>
            <p:ph idx="1" type="subTitle"/>
          </p:nvPr>
        </p:nvSpPr>
        <p:spPr>
          <a:xfrm>
            <a:off x="346975" y="1758775"/>
            <a:ext cx="2826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Improve navigation,</a:t>
            </a:r>
            <a:r>
              <a:rPr lang="en" sz="2000"/>
              <a:t> safety, and independence  for </a:t>
            </a:r>
            <a:r>
              <a:rPr lang="en" sz="2000"/>
              <a:t>the visually impaired</a:t>
            </a:r>
            <a:endParaRPr sz="2000"/>
          </a:p>
        </p:txBody>
      </p:sp>
      <p:sp>
        <p:nvSpPr>
          <p:cNvPr id="6339" name="Google Shape;6339;p158"/>
          <p:cNvSpPr txBox="1"/>
          <p:nvPr>
            <p:ph idx="2" type="subTitle"/>
          </p:nvPr>
        </p:nvSpPr>
        <p:spPr>
          <a:xfrm>
            <a:off x="3011675" y="1758775"/>
            <a:ext cx="3223200" cy="25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Hands-free navigation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Portability- easy to wear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User-friendliness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340" name="Google Shape;6340;p1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41" name="Google Shape;634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2" name="Google Shape;6342;p158"/>
          <p:cNvSpPr txBox="1"/>
          <p:nvPr>
            <p:ph idx="6" type="subTitle"/>
          </p:nvPr>
        </p:nvSpPr>
        <p:spPr>
          <a:xfrm>
            <a:off x="6229200" y="1085675"/>
            <a:ext cx="28260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Idea/Design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3" name="Google Shape;6343;p158"/>
          <p:cNvSpPr txBox="1"/>
          <p:nvPr/>
        </p:nvSpPr>
        <p:spPr>
          <a:xfrm>
            <a:off x="6373525" y="17243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Development of the wearable haptic alarm system</a:t>
            </a:r>
            <a:endParaRPr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7" name="Shape 6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" name="Google Shape;6348;p159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Summary/</a:t>
            </a:r>
            <a:r>
              <a:rPr lang="en"/>
              <a:t>Conclusion</a:t>
            </a:r>
            <a:endParaRPr/>
          </a:p>
        </p:txBody>
      </p:sp>
      <p:sp>
        <p:nvSpPr>
          <p:cNvPr id="6349" name="Google Shape;6349;p159"/>
          <p:cNvSpPr txBox="1"/>
          <p:nvPr>
            <p:ph idx="3" type="subTitle"/>
          </p:nvPr>
        </p:nvSpPr>
        <p:spPr>
          <a:xfrm>
            <a:off x="5206700" y="1711625"/>
            <a:ext cx="27039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Connections to pedestrian crossings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Smaller design with more accuracy</a:t>
            </a:r>
            <a:endParaRPr sz="2000"/>
          </a:p>
        </p:txBody>
      </p:sp>
      <p:sp>
        <p:nvSpPr>
          <p:cNvPr id="6350" name="Google Shape;6350;p159"/>
          <p:cNvSpPr txBox="1"/>
          <p:nvPr>
            <p:ph idx="6" type="subTitle"/>
          </p:nvPr>
        </p:nvSpPr>
        <p:spPr>
          <a:xfrm>
            <a:off x="5054300" y="799475"/>
            <a:ext cx="27630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6351" name="Google Shape;6351;p1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2" name="Google Shape;635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3" name="Google Shape;6353;p159"/>
          <p:cNvSpPr txBox="1"/>
          <p:nvPr>
            <p:ph idx="6" type="subTitle"/>
          </p:nvPr>
        </p:nvSpPr>
        <p:spPr>
          <a:xfrm>
            <a:off x="1504800" y="1182475"/>
            <a:ext cx="28260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4" name="Google Shape;6354;p159"/>
          <p:cNvSpPr txBox="1"/>
          <p:nvPr/>
        </p:nvSpPr>
        <p:spPr>
          <a:xfrm>
            <a:off x="948600" y="1800500"/>
            <a:ext cx="3548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-"/>
            </a:pP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Optimizing low cost options</a:t>
            </a:r>
            <a:endParaRPr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-"/>
            </a:pP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Preference for </a:t>
            </a: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Sparkfun</a:t>
            </a: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Kit parts</a:t>
            </a:r>
            <a:endParaRPr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-"/>
            </a:pP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3D</a:t>
            </a: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printing plastic for light weight and customizability</a:t>
            </a:r>
            <a:endParaRPr sz="2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8" name="Shape 6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" name="Google Shape;6359;p1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360" name="Google Shape;6360;p160"/>
          <p:cNvSpPr txBox="1"/>
          <p:nvPr>
            <p:ph idx="2" type="subTitle"/>
          </p:nvPr>
        </p:nvSpPr>
        <p:spPr>
          <a:xfrm>
            <a:off x="720000" y="893600"/>
            <a:ext cx="7617300" cy="3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www.youtube.com. (n.d.). BuzzClip Review - New Tech for the Blind. [online] Available at: https://www.youtube.com/watch?v=RPyQd-Wnq-8 [Accessed 17 Apr. 2024].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Springwise. (2017). Ultrasound lets users whisper across distance. [online] Available at: https://springwise.com/ultrasound-lets-users-whisper-across-distance/ [Accessed 17 Apr. 2024].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hmi-basen.dk. (n.d.). Buzzclip from LVI Danmark ApS - AssistData. [online] Available at: https://hmi-basen.dk/en/r11x.asp?linkinfo=54725&amp;iaout=1 [Accessed 17 Apr. 2024].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Satish, A. (2017). Detection Principle of Ultrasonic sensor. [online] ResearchGate. Available at: https://www.researchgate.net/figure/Detection-principle-of-Ultrasonic-sensor-The-ultrasonic-sensor-has-been-activated-only_fig2_318960459 [Accessed 1 Apr. 2024].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learn.sparkfun.com. (n.d.). Activity Guide for SparkFun Tinker Kit - learn.sparkfun.com. [online] Available at: https://learn.sparkfun.com/tutorials/activity-guide-for-sparkfun-tinker-kit/circuit-10-motor-basics.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learn.sparkfun.com. (n.d.). SIK Experiment Guide for the Arduino 101/Genuino 101 Board - SparkFun Learn. [online] Available at: https://learn.sparkfun.com/tutorials/sik-experiment-guide-for-the-arduino-101genuino-101-board/experiment-12-using-the-motor-driver [Accessed 17 Apr. 2024].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Mini Drives (2023). 6MM MICRO VIBRATION MOTOR − 15MM TYPE MODEL NFP-P0615-4302. [online] Precision Mini Drives. Available at: https://precisionminidrives.com/product/6mm-vibration-motor-15mm-type-small-vibration-motor-model-nfp-p0615-4302?utm_source=Google%20Shopping&amp;utm_campaign=pmd%20feed&amp;utm_medium=cpc&amp;utm_term=100359&amp;gad_source=1&amp;gclid=CjwKCAjwoPOwBhAeEiwAJuXRh7Cdl2ATB0K_eyZafn4lpM5WRwD8aHuD1NIv4VXHYCjFTKIsmXXVkBoCTEQQAvD_BwE [Accessed 17 Apr. 2024].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Electronics | 23, C.B. | D. (2016). How to Design a PCB Layout. [online] Circuit Basics. Available at: https://www.circuitbasics.com/make-custom-pcb/.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‌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‌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‌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361" name="Google Shape;6361;p1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2" name="Google Shape;636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6" name="Shape 6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p135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028" name="Google Shape;6028;p135"/>
          <p:cNvSpPr txBox="1"/>
          <p:nvPr>
            <p:ph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29" name="Google Shape;6029;p1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0" name="Google Shape;603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4" name="Shape 6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5" name="Google Shape;6035;p136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6036" name="Google Shape;6036;p136"/>
          <p:cNvSpPr txBox="1"/>
          <p:nvPr>
            <p:ph idx="4" type="subTitle"/>
          </p:nvPr>
        </p:nvSpPr>
        <p:spPr>
          <a:xfrm>
            <a:off x="226049" y="12040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Aims</a:t>
            </a:r>
            <a:endParaRPr sz="3000"/>
          </a:p>
        </p:txBody>
      </p:sp>
      <p:sp>
        <p:nvSpPr>
          <p:cNvPr id="6037" name="Google Shape;6037;p136"/>
          <p:cNvSpPr txBox="1"/>
          <p:nvPr>
            <p:ph idx="5" type="subTitle"/>
          </p:nvPr>
        </p:nvSpPr>
        <p:spPr>
          <a:xfrm>
            <a:off x="2648725" y="1204050"/>
            <a:ext cx="30642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Current Options</a:t>
            </a:r>
            <a:endParaRPr sz="3000"/>
          </a:p>
        </p:txBody>
      </p:sp>
      <p:sp>
        <p:nvSpPr>
          <p:cNvPr id="6038" name="Google Shape;6038;p136"/>
          <p:cNvSpPr txBox="1"/>
          <p:nvPr>
            <p:ph idx="1" type="subTitle"/>
          </p:nvPr>
        </p:nvSpPr>
        <p:spPr>
          <a:xfrm>
            <a:off x="226050" y="1940225"/>
            <a:ext cx="2516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100"/>
              <a:t>Helps blind people move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Free Hands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Safety</a:t>
            </a:r>
            <a:endParaRPr sz="2100"/>
          </a:p>
        </p:txBody>
      </p:sp>
      <p:sp>
        <p:nvSpPr>
          <p:cNvPr id="6039" name="Google Shape;6039;p136"/>
          <p:cNvSpPr txBox="1"/>
          <p:nvPr>
            <p:ph idx="2" type="subTitle"/>
          </p:nvPr>
        </p:nvSpPr>
        <p:spPr>
          <a:xfrm>
            <a:off x="2742750" y="1940225"/>
            <a:ext cx="31575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lectronic mobility aids </a:t>
            </a:r>
            <a:endParaRPr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Walking canes</a:t>
            </a:r>
            <a:endParaRPr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Service animals</a:t>
            </a:r>
            <a:endParaRPr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0" name="Google Shape;6040;p136"/>
          <p:cNvSpPr txBox="1"/>
          <p:nvPr>
            <p:ph idx="3" type="subTitle"/>
          </p:nvPr>
        </p:nvSpPr>
        <p:spPr>
          <a:xfrm>
            <a:off x="6121100" y="1940225"/>
            <a:ext cx="2309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BuzzClip</a:t>
            </a:r>
            <a:endParaRPr sz="2100"/>
          </a:p>
        </p:txBody>
      </p:sp>
      <p:sp>
        <p:nvSpPr>
          <p:cNvPr id="6041" name="Google Shape;6041;p136"/>
          <p:cNvSpPr txBox="1"/>
          <p:nvPr>
            <p:ph idx="6" type="subTitle"/>
          </p:nvPr>
        </p:nvSpPr>
        <p:spPr>
          <a:xfrm>
            <a:off x="6121101" y="12040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Similar </a:t>
            </a:r>
            <a:r>
              <a:rPr lang="en" sz="3000"/>
              <a:t>Examples</a:t>
            </a:r>
            <a:endParaRPr sz="3000"/>
          </a:p>
        </p:txBody>
      </p:sp>
      <p:sp>
        <p:nvSpPr>
          <p:cNvPr id="6042" name="Google Shape;6042;p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43" name="Google Shape;6043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125" y="0"/>
            <a:ext cx="161787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4" name="Google Shape;6044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475" y="3403274"/>
            <a:ext cx="2736925" cy="14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5" name="Google Shape;6045;p136"/>
          <p:cNvSpPr txBox="1"/>
          <p:nvPr/>
        </p:nvSpPr>
        <p:spPr>
          <a:xfrm>
            <a:off x="9528275" y="1005750"/>
            <a:ext cx="50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46" name="Google Shape;6046;p136"/>
          <p:cNvSpPr txBox="1"/>
          <p:nvPr/>
        </p:nvSpPr>
        <p:spPr>
          <a:xfrm>
            <a:off x="7302725" y="2883825"/>
            <a:ext cx="1841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(www.youtube.com, n.d.)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47" name="Google Shape;6047;p136"/>
          <p:cNvSpPr txBox="1"/>
          <p:nvPr/>
        </p:nvSpPr>
        <p:spPr>
          <a:xfrm>
            <a:off x="4181850" y="4808350"/>
            <a:ext cx="1773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(Springwise, 2017)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1" name="Shape 6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2" name="Google Shape;6052;p137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Core Idea</a:t>
            </a:r>
            <a:endParaRPr/>
          </a:p>
        </p:txBody>
      </p:sp>
      <p:sp>
        <p:nvSpPr>
          <p:cNvPr id="6053" name="Google Shape;6053;p137"/>
          <p:cNvSpPr txBox="1"/>
          <p:nvPr>
            <p:ph idx="4" type="subTitle"/>
          </p:nvPr>
        </p:nvSpPr>
        <p:spPr>
          <a:xfrm>
            <a:off x="282675" y="899250"/>
            <a:ext cx="26646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Background</a:t>
            </a:r>
            <a:endParaRPr sz="3000"/>
          </a:p>
        </p:txBody>
      </p:sp>
      <p:sp>
        <p:nvSpPr>
          <p:cNvPr id="6054" name="Google Shape;6054;p137"/>
          <p:cNvSpPr txBox="1"/>
          <p:nvPr>
            <p:ph idx="5" type="subTitle"/>
          </p:nvPr>
        </p:nvSpPr>
        <p:spPr>
          <a:xfrm>
            <a:off x="3417152" y="899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Core Idea</a:t>
            </a:r>
            <a:endParaRPr sz="3000"/>
          </a:p>
        </p:txBody>
      </p:sp>
      <p:sp>
        <p:nvSpPr>
          <p:cNvPr id="6055" name="Google Shape;6055;p137"/>
          <p:cNvSpPr txBox="1"/>
          <p:nvPr>
            <p:ph idx="1" type="subTitle"/>
          </p:nvPr>
        </p:nvSpPr>
        <p:spPr>
          <a:xfrm>
            <a:off x="23625" y="1671250"/>
            <a:ext cx="31827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Current solutions are limited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Need for innovation</a:t>
            </a:r>
            <a:endParaRPr sz="2000"/>
          </a:p>
        </p:txBody>
      </p:sp>
      <p:sp>
        <p:nvSpPr>
          <p:cNvPr id="6056" name="Google Shape;6056;p137"/>
          <p:cNvSpPr txBox="1"/>
          <p:nvPr>
            <p:ph idx="2" type="subTitle"/>
          </p:nvPr>
        </p:nvSpPr>
        <p:spPr>
          <a:xfrm>
            <a:off x="3022900" y="1754925"/>
            <a:ext cx="27039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</a:t>
            </a:r>
            <a:r>
              <a:rPr lang="en" sz="2000"/>
              <a:t>ortability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User-friendliness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Hands-free</a:t>
            </a:r>
            <a:endParaRPr sz="2000"/>
          </a:p>
        </p:txBody>
      </p:sp>
      <p:sp>
        <p:nvSpPr>
          <p:cNvPr id="6057" name="Google Shape;6057;p137"/>
          <p:cNvSpPr txBox="1"/>
          <p:nvPr>
            <p:ph idx="3" type="subTitle"/>
          </p:nvPr>
        </p:nvSpPr>
        <p:spPr>
          <a:xfrm>
            <a:off x="5698525" y="2209025"/>
            <a:ext cx="3343200" cy="22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</a:t>
            </a:r>
            <a:r>
              <a:rPr lang="en" sz="2000"/>
              <a:t>eparture from reliance on auditory cues</a:t>
            </a:r>
            <a:endParaRPr sz="2000"/>
          </a:p>
        </p:txBody>
      </p:sp>
      <p:sp>
        <p:nvSpPr>
          <p:cNvPr id="6058" name="Google Shape;6058;p137"/>
          <p:cNvSpPr txBox="1"/>
          <p:nvPr>
            <p:ph idx="6" type="subTitle"/>
          </p:nvPr>
        </p:nvSpPr>
        <p:spPr>
          <a:xfrm>
            <a:off x="6121101" y="1280250"/>
            <a:ext cx="23097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Physical Resources</a:t>
            </a:r>
            <a:endParaRPr sz="3000"/>
          </a:p>
        </p:txBody>
      </p:sp>
      <p:sp>
        <p:nvSpPr>
          <p:cNvPr id="6059" name="Google Shape;6059;p1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0" name="Google Shape;606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1" name="Google Shape;606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25" y="3298825"/>
            <a:ext cx="2852050" cy="17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2" name="Google Shape;6062;p137"/>
          <p:cNvSpPr txBox="1"/>
          <p:nvPr/>
        </p:nvSpPr>
        <p:spPr>
          <a:xfrm>
            <a:off x="2974975" y="4023125"/>
            <a:ext cx="1550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(hmi-basen.dk, n.d.)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6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138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6068" name="Google Shape;6068;p138"/>
          <p:cNvSpPr txBox="1"/>
          <p:nvPr>
            <p:ph idx="1" type="subTitle"/>
          </p:nvPr>
        </p:nvSpPr>
        <p:spPr>
          <a:xfrm>
            <a:off x="0" y="700900"/>
            <a:ext cx="7970700" cy="3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ntuitive alerts for obstacle detection and navigation assistance 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Utilizing haptic vibrations delivered through a lanyard device for hands-free operation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Methodology: ultrasonic sensors, Arduino, motors, and 3D printed mounts from the SparkFun kit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069" name="Google Shape;6069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0" name="Google Shape;607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1" name="Google Shape;6071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850" y="3298149"/>
            <a:ext cx="1984150" cy="14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2" name="Google Shape;6072;p138"/>
          <p:cNvSpPr txBox="1"/>
          <p:nvPr/>
        </p:nvSpPr>
        <p:spPr>
          <a:xfrm>
            <a:off x="4698175" y="3827200"/>
            <a:ext cx="32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(Satish, 2017)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6" name="Shape 6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7" name="Google Shape;6077;p139"/>
          <p:cNvSpPr txBox="1"/>
          <p:nvPr>
            <p:ph type="title"/>
          </p:nvPr>
        </p:nvSpPr>
        <p:spPr>
          <a:xfrm>
            <a:off x="922975" y="2317627"/>
            <a:ext cx="45558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Design</a:t>
            </a:r>
            <a:endParaRPr/>
          </a:p>
        </p:txBody>
      </p:sp>
      <p:sp>
        <p:nvSpPr>
          <p:cNvPr id="6078" name="Google Shape;6078;p139"/>
          <p:cNvSpPr txBox="1"/>
          <p:nvPr>
            <p:ph idx="2" type="title"/>
          </p:nvPr>
        </p:nvSpPr>
        <p:spPr>
          <a:xfrm>
            <a:off x="922975" y="962402"/>
            <a:ext cx="1872300" cy="13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79" name="Google Shape;6079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80" name="Google Shape;608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1" name="Google Shape;608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900" y="248100"/>
            <a:ext cx="2875185" cy="3376364"/>
          </a:xfrm>
          <a:prstGeom prst="rect">
            <a:avLst/>
          </a:prstGeom>
          <a:noFill/>
          <a:ln>
            <a:noFill/>
          </a:ln>
        </p:spPr>
      </p:pic>
      <p:sp>
        <p:nvSpPr>
          <p:cNvPr id="6082" name="Google Shape;6082;p139"/>
          <p:cNvSpPr txBox="1"/>
          <p:nvPr/>
        </p:nvSpPr>
        <p:spPr>
          <a:xfrm>
            <a:off x="4820900" y="3681150"/>
            <a:ext cx="2074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(Chang,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6" name="Shape 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Google Shape;6087;p140"/>
          <p:cNvSpPr txBox="1"/>
          <p:nvPr>
            <p:ph type="title"/>
          </p:nvPr>
        </p:nvSpPr>
        <p:spPr>
          <a:xfrm>
            <a:off x="681950" y="201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Overview-Components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8" name="Google Shape;6088;p140"/>
          <p:cNvSpPr txBox="1"/>
          <p:nvPr>
            <p:ph idx="4" type="subTitle"/>
          </p:nvPr>
        </p:nvSpPr>
        <p:spPr>
          <a:xfrm>
            <a:off x="230800" y="945475"/>
            <a:ext cx="2792100" cy="4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●"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Ultrasonic sensors</a:t>
            </a:r>
            <a:endParaRPr/>
          </a:p>
        </p:txBody>
      </p:sp>
      <p:sp>
        <p:nvSpPr>
          <p:cNvPr id="6089" name="Google Shape;6089;p140"/>
          <p:cNvSpPr txBox="1"/>
          <p:nvPr>
            <p:ph idx="5" type="subTitle"/>
          </p:nvPr>
        </p:nvSpPr>
        <p:spPr>
          <a:xfrm>
            <a:off x="5124350" y="982225"/>
            <a:ext cx="2309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●"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Arduino UNO</a:t>
            </a:r>
            <a:endParaRPr/>
          </a:p>
        </p:txBody>
      </p:sp>
      <p:sp>
        <p:nvSpPr>
          <p:cNvPr id="6090" name="Google Shape;6090;p140"/>
          <p:cNvSpPr txBox="1"/>
          <p:nvPr>
            <p:ph idx="6" type="subTitle"/>
          </p:nvPr>
        </p:nvSpPr>
        <p:spPr>
          <a:xfrm>
            <a:off x="5124350" y="2630075"/>
            <a:ext cx="2859600" cy="4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●"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Motor (sparkfun)</a:t>
            </a:r>
            <a:endParaRPr/>
          </a:p>
        </p:txBody>
      </p:sp>
      <p:sp>
        <p:nvSpPr>
          <p:cNvPr id="6091" name="Google Shape;6091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2" name="Google Shape;6092;p140"/>
          <p:cNvSpPr txBox="1"/>
          <p:nvPr/>
        </p:nvSpPr>
        <p:spPr>
          <a:xfrm>
            <a:off x="230800" y="2632625"/>
            <a:ext cx="371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●"/>
            </a:pPr>
            <a:r>
              <a:rPr lang="en" sz="2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Breadboard (sparkfun)</a:t>
            </a:r>
            <a:endParaRPr/>
          </a:p>
        </p:txBody>
      </p:sp>
      <p:pic>
        <p:nvPicPr>
          <p:cNvPr id="6093" name="Google Shape;609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675" y="3181025"/>
            <a:ext cx="2793045" cy="14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4" name="Google Shape;609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025" y="3042975"/>
            <a:ext cx="1481700" cy="14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5" name="Google Shape;609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200" y="1306050"/>
            <a:ext cx="1666989" cy="14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6" name="Google Shape;6096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150" y="1272300"/>
            <a:ext cx="1481700" cy="14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7" name="Google Shape;6097;p140"/>
          <p:cNvSpPr txBox="1"/>
          <p:nvPr/>
        </p:nvSpPr>
        <p:spPr>
          <a:xfrm>
            <a:off x="923025" y="2477400"/>
            <a:ext cx="2335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(learn.sparkfun.com, n.d.)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98" name="Google Shape;6098;p140"/>
          <p:cNvSpPr txBox="1"/>
          <p:nvPr/>
        </p:nvSpPr>
        <p:spPr>
          <a:xfrm>
            <a:off x="7332175" y="1799875"/>
            <a:ext cx="1962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(learn.sparkfun.com, n.d.)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99" name="Google Shape;6099;p140"/>
          <p:cNvSpPr txBox="1"/>
          <p:nvPr/>
        </p:nvSpPr>
        <p:spPr>
          <a:xfrm>
            <a:off x="923025" y="4290300"/>
            <a:ext cx="2074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(learn.sparkfun.com, n.d.)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00" name="Google Shape;6100;p140"/>
          <p:cNvSpPr txBox="1"/>
          <p:nvPr/>
        </p:nvSpPr>
        <p:spPr>
          <a:xfrm>
            <a:off x="5358450" y="4473250"/>
            <a:ext cx="2074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(learn.sparkfun.com, n.d.)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101" name="Google Shape;6101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6125" y="12"/>
            <a:ext cx="1617876" cy="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5" name="Shape 6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6" name="Google Shape;6106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</a:t>
            </a:r>
            <a:endParaRPr/>
          </a:p>
        </p:txBody>
      </p:sp>
      <p:sp>
        <p:nvSpPr>
          <p:cNvPr id="6107" name="Google Shape;6107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8" name="Google Shape;610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4137"/>
            <a:ext cx="1617876" cy="5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9" name="Google Shape;6109;p141"/>
          <p:cNvSpPr txBox="1"/>
          <p:nvPr/>
        </p:nvSpPr>
        <p:spPr>
          <a:xfrm>
            <a:off x="1186250" y="15068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Concept drawing</a:t>
            </a:r>
            <a:endParaRPr sz="2000"/>
          </a:p>
        </p:txBody>
      </p:sp>
      <p:sp>
        <p:nvSpPr>
          <p:cNvPr id="6110" name="Google Shape;6110;p141"/>
          <p:cNvSpPr txBox="1"/>
          <p:nvPr/>
        </p:nvSpPr>
        <p:spPr>
          <a:xfrm>
            <a:off x="68575" y="2977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Version 1 - Components</a:t>
            </a:r>
            <a:endParaRPr sz="2000"/>
          </a:p>
        </p:txBody>
      </p:sp>
      <p:sp>
        <p:nvSpPr>
          <p:cNvPr id="6111" name="Google Shape;6111;p141"/>
          <p:cNvSpPr txBox="1"/>
          <p:nvPr/>
        </p:nvSpPr>
        <p:spPr>
          <a:xfrm>
            <a:off x="4310875" y="2977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Version 1 - Assembly</a:t>
            </a:r>
            <a:endParaRPr sz="2000"/>
          </a:p>
        </p:txBody>
      </p:sp>
      <p:sp>
        <p:nvSpPr>
          <p:cNvPr id="6112" name="Google Shape;6112;p141"/>
          <p:cNvSpPr txBox="1"/>
          <p:nvPr/>
        </p:nvSpPr>
        <p:spPr>
          <a:xfrm>
            <a:off x="125525" y="372953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Version 2 - Redesigned</a:t>
            </a:r>
            <a:endParaRPr sz="2000"/>
          </a:p>
        </p:txBody>
      </p:sp>
      <p:sp>
        <p:nvSpPr>
          <p:cNvPr id="6113" name="Google Shape;6113;p141"/>
          <p:cNvSpPr txBox="1"/>
          <p:nvPr/>
        </p:nvSpPr>
        <p:spPr>
          <a:xfrm>
            <a:off x="4186250" y="37295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Version 2 - Redesigned Assembly </a:t>
            </a:r>
            <a:endParaRPr sz="2000"/>
          </a:p>
        </p:txBody>
      </p:sp>
      <p:sp>
        <p:nvSpPr>
          <p:cNvPr id="6114" name="Google Shape;6114;p141"/>
          <p:cNvSpPr/>
          <p:nvPr/>
        </p:nvSpPr>
        <p:spPr>
          <a:xfrm>
            <a:off x="3153840" y="3001928"/>
            <a:ext cx="582000" cy="35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15" name="Google Shape;6115;p141"/>
          <p:cNvSpPr/>
          <p:nvPr/>
        </p:nvSpPr>
        <p:spPr>
          <a:xfrm>
            <a:off x="3125515" y="3768503"/>
            <a:ext cx="582000" cy="35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116" name="Google Shape;6116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800" y="7175"/>
            <a:ext cx="2467424" cy="2836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17" name="Google Shape;6117;p141"/>
          <p:cNvSpPr txBox="1"/>
          <p:nvPr/>
        </p:nvSpPr>
        <p:spPr>
          <a:xfrm>
            <a:off x="6580025" y="2211138"/>
            <a:ext cx="1773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(Chang, 2024)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18" name="Google Shape;6118;p141"/>
          <p:cNvSpPr/>
          <p:nvPr/>
        </p:nvSpPr>
        <p:spPr>
          <a:xfrm>
            <a:off x="3640478" y="1613525"/>
            <a:ext cx="767700" cy="35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porate Identity Renewal Project Proposal by Slidesgo">
  <a:themeElements>
    <a:clrScheme name="Simple Light">
      <a:dk1>
        <a:srgbClr val="191919"/>
      </a:dk1>
      <a:lt1>
        <a:srgbClr val="FFFFFF"/>
      </a:lt1>
      <a:dk2>
        <a:srgbClr val="E3DCD6"/>
      </a:dk2>
      <a:lt2>
        <a:srgbClr val="D8CBBC"/>
      </a:lt2>
      <a:accent1>
        <a:srgbClr val="C3C2BF"/>
      </a:accent1>
      <a:accent2>
        <a:srgbClr val="9C928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porate Identity Renewal Project Proposal by Slidesgo">
  <a:themeElements>
    <a:clrScheme name="Simple Light">
      <a:dk1>
        <a:srgbClr val="191919"/>
      </a:dk1>
      <a:lt1>
        <a:srgbClr val="FFFFFF"/>
      </a:lt1>
      <a:dk2>
        <a:srgbClr val="E3DCD6"/>
      </a:dk2>
      <a:lt2>
        <a:srgbClr val="D8CBBC"/>
      </a:lt2>
      <a:accent1>
        <a:srgbClr val="C3C2BF"/>
      </a:accent1>
      <a:accent2>
        <a:srgbClr val="9C928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rporate Identity Renewal Project Proposal by Slidesgo">
  <a:themeElements>
    <a:clrScheme name="Simple Light">
      <a:dk1>
        <a:srgbClr val="191919"/>
      </a:dk1>
      <a:lt1>
        <a:srgbClr val="FFFFFF"/>
      </a:lt1>
      <a:dk2>
        <a:srgbClr val="E3DCD6"/>
      </a:dk2>
      <a:lt2>
        <a:srgbClr val="D8CBBC"/>
      </a:lt2>
      <a:accent1>
        <a:srgbClr val="C3C2BF"/>
      </a:accent1>
      <a:accent2>
        <a:srgbClr val="9C928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rporate Identity Renewal Project Proposal by Slidesgo">
  <a:themeElements>
    <a:clrScheme name="Simple Light">
      <a:dk1>
        <a:srgbClr val="191919"/>
      </a:dk1>
      <a:lt1>
        <a:srgbClr val="FFFFFF"/>
      </a:lt1>
      <a:dk2>
        <a:srgbClr val="E3DCD6"/>
      </a:dk2>
      <a:lt2>
        <a:srgbClr val="D8CBBC"/>
      </a:lt2>
      <a:accent1>
        <a:srgbClr val="C3C2BF"/>
      </a:accent1>
      <a:accent2>
        <a:srgbClr val="9C928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orporate Identity Renewal Project Proposal by Slidesgo">
  <a:themeElements>
    <a:clrScheme name="Simple Light">
      <a:dk1>
        <a:srgbClr val="191919"/>
      </a:dk1>
      <a:lt1>
        <a:srgbClr val="FFFFFF"/>
      </a:lt1>
      <a:dk2>
        <a:srgbClr val="E3DCD6"/>
      </a:dk2>
      <a:lt2>
        <a:srgbClr val="D8CBBC"/>
      </a:lt2>
      <a:accent1>
        <a:srgbClr val="C3C2BF"/>
      </a:accent1>
      <a:accent2>
        <a:srgbClr val="9C928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